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95" r:id="rId5"/>
    <p:sldId id="297" r:id="rId6"/>
    <p:sldId id="287" r:id="rId7"/>
    <p:sldId id="291" r:id="rId8"/>
    <p:sldId id="292" r:id="rId9"/>
    <p:sldId id="259" r:id="rId10"/>
    <p:sldId id="293" r:id="rId11"/>
    <p:sldId id="296" r:id="rId12"/>
    <p:sldId id="275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35B50-AE98-474E-9A42-93194A139FFF}" v="949" dt="2024-02-09T01:44:2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E581B2-5D46-4140-A706-23870A490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353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E581B2-5D46-4140-A706-23870A490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50364"/>
            <a:ext cx="12192000" cy="3107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617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287B03-2431-4E2E-8637-F3125C2E4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9043" y="1582057"/>
            <a:ext cx="4176330" cy="5275943"/>
          </a:xfrm>
          <a:custGeom>
            <a:avLst/>
            <a:gdLst>
              <a:gd name="connsiteX0" fmla="*/ 0 w 4949372"/>
              <a:gd name="connsiteY0" fmla="*/ 0 h 4775200"/>
              <a:gd name="connsiteX1" fmla="*/ 4949372 w 4949372"/>
              <a:gd name="connsiteY1" fmla="*/ 0 h 4775200"/>
              <a:gd name="connsiteX2" fmla="*/ 4949372 w 4949372"/>
              <a:gd name="connsiteY2" fmla="*/ 4775200 h 4775200"/>
              <a:gd name="connsiteX3" fmla="*/ 0 w 4949372"/>
              <a:gd name="connsiteY3" fmla="*/ 47752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372" h="4775200">
                <a:moveTo>
                  <a:pt x="0" y="0"/>
                </a:moveTo>
                <a:lnTo>
                  <a:pt x="4949372" y="0"/>
                </a:lnTo>
                <a:lnTo>
                  <a:pt x="4949372" y="4775200"/>
                </a:lnTo>
                <a:lnTo>
                  <a:pt x="0" y="4775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733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61A2B5-327A-406D-B980-2111D0E98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3601" y="0"/>
            <a:ext cx="3686629" cy="6858000"/>
          </a:xfrm>
          <a:custGeom>
            <a:avLst/>
            <a:gdLst>
              <a:gd name="connsiteX0" fmla="*/ 0 w 3686629"/>
              <a:gd name="connsiteY0" fmla="*/ 0 h 6858000"/>
              <a:gd name="connsiteX1" fmla="*/ 3686629 w 3686629"/>
              <a:gd name="connsiteY1" fmla="*/ 0 h 6858000"/>
              <a:gd name="connsiteX2" fmla="*/ 3686629 w 3686629"/>
              <a:gd name="connsiteY2" fmla="*/ 6858000 h 6858000"/>
              <a:gd name="connsiteX3" fmla="*/ 0 w 36866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29" h="6858000">
                <a:moveTo>
                  <a:pt x="0" y="0"/>
                </a:moveTo>
                <a:lnTo>
                  <a:pt x="3686629" y="0"/>
                </a:lnTo>
                <a:lnTo>
                  <a:pt x="36866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53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1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61" r:id="rId3"/>
    <p:sldLayoutId id="2147483662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ity with a canal and buildings&#10;&#10;Description automatically generated with medium confidence">
            <a:extLst>
              <a:ext uri="{FF2B5EF4-FFF2-40B4-BE49-F238E27FC236}">
                <a16:creationId xmlns:a16="http://schemas.microsoft.com/office/drawing/2014/main" id="{11092333-9055-731E-999C-84A8F4071F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8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3644153"/>
            <a:ext cx="389965" cy="32138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85083" y="5916706"/>
            <a:ext cx="389965" cy="9412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EC2F9-B9F3-4648-BCFC-F3DEB4AA0287}"/>
              </a:ext>
            </a:extLst>
          </p:cNvPr>
          <p:cNvSpPr txBox="1"/>
          <p:nvPr/>
        </p:nvSpPr>
        <p:spPr>
          <a:xfrm>
            <a:off x="2065538" y="2785522"/>
            <a:ext cx="806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en-US" sz="6000" b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Update</a:t>
            </a:r>
            <a:endParaRPr lang="en-ID" sz="6000" b="1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6C99E-FAB5-423E-9317-176E46EA71E5}"/>
              </a:ext>
            </a:extLst>
          </p:cNvPr>
          <p:cNvSpPr txBox="1"/>
          <p:nvPr/>
        </p:nvSpPr>
        <p:spPr>
          <a:xfrm>
            <a:off x="4351780" y="2446968"/>
            <a:ext cx="3488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League of Arizona Cities and Towns</a:t>
            </a:r>
            <a:endParaRPr lang="en-ID" sz="1600">
              <a:solidFill>
                <a:schemeClr val="bg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48F26-759F-4A99-AB5A-B08BC3DCE942}"/>
              </a:ext>
            </a:extLst>
          </p:cNvPr>
          <p:cNvSpPr txBox="1"/>
          <p:nvPr/>
        </p:nvSpPr>
        <p:spPr>
          <a:xfrm>
            <a:off x="3731074" y="3801185"/>
            <a:ext cx="4729852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2024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GFOAz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Winter Conference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Flagstaff, AZ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796363-4C30-3AA0-207F-34C2E3F9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2087" y="4879085"/>
            <a:ext cx="4187825" cy="1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8597E46A-46FB-E37D-F068-A722EC773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817113" y="6387353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FB4FE-AE94-4B1D-8982-5F98E1D3EB14}"/>
              </a:ext>
            </a:extLst>
          </p:cNvPr>
          <p:cNvSpPr txBox="1"/>
          <p:nvPr/>
        </p:nvSpPr>
        <p:spPr>
          <a:xfrm>
            <a:off x="5186135" y="1194720"/>
            <a:ext cx="413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Short-Term Rentals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05" y="219936"/>
            <a:ext cx="408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Major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4196" y="2046067"/>
            <a:ext cx="7751212" cy="28315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2156: short-term rentals; online lodging marketplace (Bliss)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2488: vacation rentals; short-term rentals; restrictions (Bliss)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2489: short-term rentals; ordinance; limits. (Bliss)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1205: short-term rentals; ordinance; limits (Kavanagh)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Cap licenses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Set spacing requirements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Limit density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11413344" y="606993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437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8597E46A-46FB-E37D-F068-A722EC773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817113" y="6387353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FB4FE-AE94-4B1D-8982-5F98E1D3EB14}"/>
              </a:ext>
            </a:extLst>
          </p:cNvPr>
          <p:cNvSpPr txBox="1"/>
          <p:nvPr/>
        </p:nvSpPr>
        <p:spPr>
          <a:xfrm>
            <a:off x="5186135" y="1194720"/>
            <a:ext cx="261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GOOD Bills?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05" y="219936"/>
            <a:ext cx="408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Major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4196" y="2046067"/>
            <a:ext cx="7751212" cy="2554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2196: commercial property assessed financing (Hendrix)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1054: state construction project delivery methods (Carroll)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1030: correctional facilities; body scanners (Shope)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1285: local candidates; petitions; electronic signatures (Hoffman)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Municipal Improvement Districts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Redevelopment Tool</a:t>
            </a: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11413344" y="606993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60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E3501A87-A6CB-5454-2F20-A6EF767A9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83407"/>
            <a:ext cx="12424550" cy="9305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722900-1BA4-453C-9CC3-EFD67127A845}"/>
              </a:ext>
            </a:extLst>
          </p:cNvPr>
          <p:cNvSpPr txBox="1"/>
          <p:nvPr/>
        </p:nvSpPr>
        <p:spPr>
          <a:xfrm>
            <a:off x="3881659" y="361623"/>
            <a:ext cx="4428683" cy="39273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67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Type Your Subtitle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631462" y="2070754"/>
            <a:ext cx="4339198" cy="4308640"/>
            <a:chOff x="4872037" y="2259013"/>
            <a:chExt cx="3832226" cy="38052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79C514-9E08-4627-AD2A-42455B3FF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326" y="4243388"/>
              <a:ext cx="358775" cy="357188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082E0D-BFAA-46E6-8476-0E31FEC15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488" y="4275138"/>
              <a:ext cx="358775" cy="358775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1B909C-522C-49CB-BF6A-658B4B471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0" y="3852864"/>
              <a:ext cx="358775" cy="357188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D06885-DEFF-4403-BC5E-86A02860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7" y="3338514"/>
              <a:ext cx="244475" cy="242888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640F29-A85E-423C-B092-99CBB186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624" y="2343150"/>
              <a:ext cx="241300" cy="242888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ED2A4A-FC59-48AC-97B8-73AC85B5C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551" y="2787650"/>
              <a:ext cx="242888" cy="244475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1292E98-4328-4E1F-862A-AE1B209A9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5" y="3476626"/>
              <a:ext cx="1814513" cy="704850"/>
            </a:xfrm>
            <a:custGeom>
              <a:avLst/>
              <a:gdLst>
                <a:gd name="T0" fmla="*/ 346 w 1143"/>
                <a:gd name="T1" fmla="*/ 444 h 444"/>
                <a:gd name="T2" fmla="*/ 372 w 1143"/>
                <a:gd name="T3" fmla="*/ 7 h 444"/>
                <a:gd name="T4" fmla="*/ 0 w 1143"/>
                <a:gd name="T5" fmla="*/ 7 h 444"/>
                <a:gd name="T6" fmla="*/ 0 w 1143"/>
                <a:gd name="T7" fmla="*/ 0 h 444"/>
                <a:gd name="T8" fmla="*/ 379 w 1143"/>
                <a:gd name="T9" fmla="*/ 0 h 444"/>
                <a:gd name="T10" fmla="*/ 353 w 1143"/>
                <a:gd name="T11" fmla="*/ 435 h 444"/>
                <a:gd name="T12" fmla="*/ 725 w 1143"/>
                <a:gd name="T13" fmla="*/ 361 h 444"/>
                <a:gd name="T14" fmla="*/ 1139 w 1143"/>
                <a:gd name="T15" fmla="*/ 103 h 444"/>
                <a:gd name="T16" fmla="*/ 1143 w 1143"/>
                <a:gd name="T17" fmla="*/ 111 h 444"/>
                <a:gd name="T18" fmla="*/ 727 w 1143"/>
                <a:gd name="T19" fmla="*/ 368 h 444"/>
                <a:gd name="T20" fmla="*/ 727 w 1143"/>
                <a:gd name="T21" fmla="*/ 368 h 444"/>
                <a:gd name="T22" fmla="*/ 346 w 1143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3" h="444">
                  <a:moveTo>
                    <a:pt x="346" y="444"/>
                  </a:moveTo>
                  <a:lnTo>
                    <a:pt x="37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79" y="0"/>
                  </a:lnTo>
                  <a:lnTo>
                    <a:pt x="353" y="435"/>
                  </a:lnTo>
                  <a:lnTo>
                    <a:pt x="725" y="361"/>
                  </a:lnTo>
                  <a:lnTo>
                    <a:pt x="1139" y="103"/>
                  </a:lnTo>
                  <a:lnTo>
                    <a:pt x="1143" y="111"/>
                  </a:lnTo>
                  <a:lnTo>
                    <a:pt x="727" y="368"/>
                  </a:lnTo>
                  <a:lnTo>
                    <a:pt x="727" y="368"/>
                  </a:lnTo>
                  <a:lnTo>
                    <a:pt x="346" y="44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FAC362C-0CE7-4125-8C21-5D3F0A811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2649538"/>
              <a:ext cx="1279525" cy="2095500"/>
            </a:xfrm>
            <a:custGeom>
              <a:avLst/>
              <a:gdLst>
                <a:gd name="T0" fmla="*/ 3 w 806"/>
                <a:gd name="T1" fmla="*/ 1320 h 1320"/>
                <a:gd name="T2" fmla="*/ 0 w 806"/>
                <a:gd name="T3" fmla="*/ 1315 h 1320"/>
                <a:gd name="T4" fmla="*/ 262 w 806"/>
                <a:gd name="T5" fmla="*/ 1115 h 1320"/>
                <a:gd name="T6" fmla="*/ 233 w 806"/>
                <a:gd name="T7" fmla="*/ 593 h 1320"/>
                <a:gd name="T8" fmla="*/ 749 w 806"/>
                <a:gd name="T9" fmla="*/ 630 h 1320"/>
                <a:gd name="T10" fmla="*/ 799 w 806"/>
                <a:gd name="T11" fmla="*/ 167 h 1320"/>
                <a:gd name="T12" fmla="*/ 386 w 806"/>
                <a:gd name="T13" fmla="*/ 8 h 1320"/>
                <a:gd name="T14" fmla="*/ 390 w 806"/>
                <a:gd name="T15" fmla="*/ 0 h 1320"/>
                <a:gd name="T16" fmla="*/ 806 w 806"/>
                <a:gd name="T17" fmla="*/ 161 h 1320"/>
                <a:gd name="T18" fmla="*/ 754 w 806"/>
                <a:gd name="T19" fmla="*/ 639 h 1320"/>
                <a:gd name="T20" fmla="*/ 240 w 806"/>
                <a:gd name="T21" fmla="*/ 600 h 1320"/>
                <a:gd name="T22" fmla="*/ 272 w 806"/>
                <a:gd name="T23" fmla="*/ 1118 h 1320"/>
                <a:gd name="T24" fmla="*/ 3 w 806"/>
                <a:gd name="T25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1320">
                  <a:moveTo>
                    <a:pt x="3" y="1320"/>
                  </a:moveTo>
                  <a:lnTo>
                    <a:pt x="0" y="1315"/>
                  </a:lnTo>
                  <a:lnTo>
                    <a:pt x="262" y="1115"/>
                  </a:lnTo>
                  <a:lnTo>
                    <a:pt x="233" y="593"/>
                  </a:lnTo>
                  <a:lnTo>
                    <a:pt x="749" y="630"/>
                  </a:lnTo>
                  <a:lnTo>
                    <a:pt x="799" y="167"/>
                  </a:lnTo>
                  <a:lnTo>
                    <a:pt x="386" y="8"/>
                  </a:lnTo>
                  <a:lnTo>
                    <a:pt x="390" y="0"/>
                  </a:lnTo>
                  <a:lnTo>
                    <a:pt x="806" y="161"/>
                  </a:lnTo>
                  <a:lnTo>
                    <a:pt x="754" y="639"/>
                  </a:lnTo>
                  <a:lnTo>
                    <a:pt x="240" y="600"/>
                  </a:lnTo>
                  <a:lnTo>
                    <a:pt x="272" y="1118"/>
                  </a:lnTo>
                  <a:lnTo>
                    <a:pt x="3" y="132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8EA7953-BFD6-42D9-9C66-2019F386B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1" y="3722688"/>
              <a:ext cx="1774825" cy="2185988"/>
            </a:xfrm>
            <a:custGeom>
              <a:avLst/>
              <a:gdLst>
                <a:gd name="T0" fmla="*/ 304 w 1118"/>
                <a:gd name="T1" fmla="*/ 1377 h 1377"/>
                <a:gd name="T2" fmla="*/ 0 w 1118"/>
                <a:gd name="T3" fmla="*/ 1094 h 1377"/>
                <a:gd name="T4" fmla="*/ 6 w 1118"/>
                <a:gd name="T5" fmla="*/ 1088 h 1377"/>
                <a:gd name="T6" fmla="*/ 304 w 1118"/>
                <a:gd name="T7" fmla="*/ 1366 h 1377"/>
                <a:gd name="T8" fmla="*/ 720 w 1118"/>
                <a:gd name="T9" fmla="*/ 900 h 1377"/>
                <a:gd name="T10" fmla="*/ 702 w 1118"/>
                <a:gd name="T11" fmla="*/ 0 h 1377"/>
                <a:gd name="T12" fmla="*/ 1118 w 1118"/>
                <a:gd name="T13" fmla="*/ 459 h 1377"/>
                <a:gd name="T14" fmla="*/ 1112 w 1118"/>
                <a:gd name="T15" fmla="*/ 463 h 1377"/>
                <a:gd name="T16" fmla="*/ 711 w 1118"/>
                <a:gd name="T17" fmla="*/ 18 h 1377"/>
                <a:gd name="T18" fmla="*/ 727 w 1118"/>
                <a:gd name="T19" fmla="*/ 903 h 1377"/>
                <a:gd name="T20" fmla="*/ 726 w 1118"/>
                <a:gd name="T21" fmla="*/ 903 h 1377"/>
                <a:gd name="T22" fmla="*/ 304 w 1118"/>
                <a:gd name="T23" fmla="*/ 13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8" h="1377">
                  <a:moveTo>
                    <a:pt x="304" y="1377"/>
                  </a:moveTo>
                  <a:lnTo>
                    <a:pt x="0" y="1094"/>
                  </a:lnTo>
                  <a:lnTo>
                    <a:pt x="6" y="1088"/>
                  </a:lnTo>
                  <a:lnTo>
                    <a:pt x="304" y="1366"/>
                  </a:lnTo>
                  <a:lnTo>
                    <a:pt x="720" y="900"/>
                  </a:lnTo>
                  <a:lnTo>
                    <a:pt x="702" y="0"/>
                  </a:lnTo>
                  <a:lnTo>
                    <a:pt x="1118" y="459"/>
                  </a:lnTo>
                  <a:lnTo>
                    <a:pt x="1112" y="463"/>
                  </a:lnTo>
                  <a:lnTo>
                    <a:pt x="711" y="18"/>
                  </a:lnTo>
                  <a:lnTo>
                    <a:pt x="727" y="903"/>
                  </a:lnTo>
                  <a:lnTo>
                    <a:pt x="726" y="903"/>
                  </a:lnTo>
                  <a:lnTo>
                    <a:pt x="304" y="137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7765DA8-E8EA-45F7-942C-190351BCF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50" y="3173414"/>
              <a:ext cx="604838" cy="6048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60091C4-85D7-46E0-B8E3-F589979E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7" y="3556001"/>
              <a:ext cx="41275" cy="111125"/>
            </a:xfrm>
            <a:custGeom>
              <a:avLst/>
              <a:gdLst>
                <a:gd name="T0" fmla="*/ 14 w 14"/>
                <a:gd name="T1" fmla="*/ 38 h 38"/>
                <a:gd name="T2" fmla="*/ 14 w 14"/>
                <a:gd name="T3" fmla="*/ 7 h 38"/>
                <a:gd name="T4" fmla="*/ 7 w 14"/>
                <a:gd name="T5" fmla="*/ 0 h 38"/>
                <a:gd name="T6" fmla="*/ 0 w 14"/>
                <a:gd name="T7" fmla="*/ 7 h 38"/>
                <a:gd name="T8" fmla="*/ 0 w 14"/>
                <a:gd name="T9" fmla="*/ 38 h 38"/>
                <a:gd name="T10" fmla="*/ 14 w 1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8">
                  <a:moveTo>
                    <a:pt x="14" y="38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3C70163-E96E-4E82-A171-BD800433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900" y="3587751"/>
              <a:ext cx="41275" cy="79375"/>
            </a:xfrm>
            <a:custGeom>
              <a:avLst/>
              <a:gdLst>
                <a:gd name="T0" fmla="*/ 14 w 14"/>
                <a:gd name="T1" fmla="*/ 27 h 27"/>
                <a:gd name="T2" fmla="*/ 14 w 14"/>
                <a:gd name="T3" fmla="*/ 7 h 27"/>
                <a:gd name="T4" fmla="*/ 7 w 14"/>
                <a:gd name="T5" fmla="*/ 0 h 27"/>
                <a:gd name="T6" fmla="*/ 0 w 14"/>
                <a:gd name="T7" fmla="*/ 7 h 27"/>
                <a:gd name="T8" fmla="*/ 0 w 14"/>
                <a:gd name="T9" fmla="*/ 27 h 27"/>
                <a:gd name="T10" fmla="*/ 14 w 14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7D1B603-D95A-4E42-A10D-9D6402B6E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522664"/>
              <a:ext cx="41275" cy="144463"/>
            </a:xfrm>
            <a:custGeom>
              <a:avLst/>
              <a:gdLst>
                <a:gd name="T0" fmla="*/ 14 w 14"/>
                <a:gd name="T1" fmla="*/ 49 h 49"/>
                <a:gd name="T2" fmla="*/ 14 w 14"/>
                <a:gd name="T3" fmla="*/ 7 h 49"/>
                <a:gd name="T4" fmla="*/ 7 w 14"/>
                <a:gd name="T5" fmla="*/ 0 h 49"/>
                <a:gd name="T6" fmla="*/ 0 w 14"/>
                <a:gd name="T7" fmla="*/ 7 h 49"/>
                <a:gd name="T8" fmla="*/ 0 w 14"/>
                <a:gd name="T9" fmla="*/ 49 h 49"/>
                <a:gd name="T10" fmla="*/ 14 w 14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98ED0DF-76BA-48C5-80DC-0E7D16C14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2" y="3487739"/>
              <a:ext cx="39688" cy="179388"/>
            </a:xfrm>
            <a:custGeom>
              <a:avLst/>
              <a:gdLst>
                <a:gd name="T0" fmla="*/ 13 w 13"/>
                <a:gd name="T1" fmla="*/ 61 h 61"/>
                <a:gd name="T2" fmla="*/ 13 w 13"/>
                <a:gd name="T3" fmla="*/ 7 h 61"/>
                <a:gd name="T4" fmla="*/ 6 w 13"/>
                <a:gd name="T5" fmla="*/ 0 h 61"/>
                <a:gd name="T6" fmla="*/ 0 w 13"/>
                <a:gd name="T7" fmla="*/ 7 h 61"/>
                <a:gd name="T8" fmla="*/ 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13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90EE19-19DC-4B0A-B2B1-E8683ACA4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3287713"/>
              <a:ext cx="792163" cy="793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81A0FB1-136A-4081-AC7D-CA06B191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076" y="3687763"/>
              <a:ext cx="401638" cy="125413"/>
            </a:xfrm>
            <a:custGeom>
              <a:avLst/>
              <a:gdLst>
                <a:gd name="T0" fmla="*/ 136 w 137"/>
                <a:gd name="T1" fmla="*/ 5 h 43"/>
                <a:gd name="T2" fmla="*/ 119 w 137"/>
                <a:gd name="T3" fmla="*/ 5 h 43"/>
                <a:gd name="T4" fmla="*/ 100 w 137"/>
                <a:gd name="T5" fmla="*/ 15 h 43"/>
                <a:gd name="T6" fmla="*/ 57 w 137"/>
                <a:gd name="T7" fmla="*/ 17 h 43"/>
                <a:gd name="T8" fmla="*/ 82 w 137"/>
                <a:gd name="T9" fmla="*/ 14 h 43"/>
                <a:gd name="T10" fmla="*/ 89 w 137"/>
                <a:gd name="T11" fmla="*/ 7 h 43"/>
                <a:gd name="T12" fmla="*/ 82 w 137"/>
                <a:gd name="T13" fmla="*/ 3 h 43"/>
                <a:gd name="T14" fmla="*/ 33 w 137"/>
                <a:gd name="T15" fmla="*/ 0 h 43"/>
                <a:gd name="T16" fmla="*/ 8 w 137"/>
                <a:gd name="T17" fmla="*/ 9 h 43"/>
                <a:gd name="T18" fmla="*/ 0 w 137"/>
                <a:gd name="T19" fmla="*/ 13 h 43"/>
                <a:gd name="T20" fmla="*/ 8 w 137"/>
                <a:gd name="T21" fmla="*/ 36 h 43"/>
                <a:gd name="T22" fmla="*/ 27 w 137"/>
                <a:gd name="T23" fmla="*/ 39 h 43"/>
                <a:gd name="T24" fmla="*/ 64 w 137"/>
                <a:gd name="T25" fmla="*/ 43 h 43"/>
                <a:gd name="T26" fmla="*/ 85 w 137"/>
                <a:gd name="T27" fmla="*/ 38 h 43"/>
                <a:gd name="T28" fmla="*/ 132 w 137"/>
                <a:gd name="T29" fmla="*/ 12 h 43"/>
                <a:gd name="T30" fmla="*/ 136 w 137"/>
                <a:gd name="T31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43">
                  <a:moveTo>
                    <a:pt x="136" y="5"/>
                  </a:moveTo>
                  <a:cubicBezTo>
                    <a:pt x="134" y="1"/>
                    <a:pt x="122" y="3"/>
                    <a:pt x="119" y="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83" y="21"/>
                    <a:pt x="59" y="22"/>
                    <a:pt x="57" y="17"/>
                  </a:cubicBezTo>
                  <a:cubicBezTo>
                    <a:pt x="55" y="13"/>
                    <a:pt x="82" y="14"/>
                    <a:pt x="82" y="14"/>
                  </a:cubicBezTo>
                  <a:cubicBezTo>
                    <a:pt x="85" y="14"/>
                    <a:pt x="88" y="11"/>
                    <a:pt x="89" y="7"/>
                  </a:cubicBezTo>
                  <a:cubicBezTo>
                    <a:pt x="89" y="3"/>
                    <a:pt x="85" y="3"/>
                    <a:pt x="82" y="3"/>
                  </a:cubicBezTo>
                  <a:cubicBezTo>
                    <a:pt x="82" y="3"/>
                    <a:pt x="67" y="1"/>
                    <a:pt x="33" y="0"/>
                  </a:cubicBezTo>
                  <a:cubicBezTo>
                    <a:pt x="30" y="0"/>
                    <a:pt x="19" y="4"/>
                    <a:pt x="8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4" y="37"/>
                    <a:pt x="21" y="38"/>
                    <a:pt x="27" y="39"/>
                  </a:cubicBezTo>
                  <a:cubicBezTo>
                    <a:pt x="45" y="41"/>
                    <a:pt x="54" y="43"/>
                    <a:pt x="64" y="43"/>
                  </a:cubicBezTo>
                  <a:cubicBezTo>
                    <a:pt x="64" y="43"/>
                    <a:pt x="79" y="41"/>
                    <a:pt x="85" y="38"/>
                  </a:cubicBezTo>
                  <a:cubicBezTo>
                    <a:pt x="97" y="32"/>
                    <a:pt x="132" y="12"/>
                    <a:pt x="132" y="12"/>
                  </a:cubicBezTo>
                  <a:cubicBezTo>
                    <a:pt x="135" y="10"/>
                    <a:pt x="137" y="8"/>
                    <a:pt x="13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6B49707-2A23-45F1-84C1-C91378763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3719513"/>
              <a:ext cx="82550" cy="109538"/>
            </a:xfrm>
            <a:custGeom>
              <a:avLst/>
              <a:gdLst>
                <a:gd name="T0" fmla="*/ 52 w 52"/>
                <a:gd name="T1" fmla="*/ 58 h 69"/>
                <a:gd name="T2" fmla="*/ 19 w 52"/>
                <a:gd name="T3" fmla="*/ 69 h 69"/>
                <a:gd name="T4" fmla="*/ 0 w 52"/>
                <a:gd name="T5" fmla="*/ 11 h 69"/>
                <a:gd name="T6" fmla="*/ 33 w 52"/>
                <a:gd name="T7" fmla="*/ 0 h 69"/>
                <a:gd name="T8" fmla="*/ 52 w 52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52" y="58"/>
                  </a:moveTo>
                  <a:lnTo>
                    <a:pt x="19" y="69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A91243E-6F9E-42CA-83C1-CF45E72B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1" y="3732213"/>
              <a:ext cx="90488" cy="128588"/>
            </a:xfrm>
            <a:custGeom>
              <a:avLst/>
              <a:gdLst>
                <a:gd name="T0" fmla="*/ 57 w 57"/>
                <a:gd name="T1" fmla="*/ 70 h 81"/>
                <a:gd name="T2" fmla="*/ 24 w 57"/>
                <a:gd name="T3" fmla="*/ 81 h 81"/>
                <a:gd name="T4" fmla="*/ 0 w 57"/>
                <a:gd name="T5" fmla="*/ 11 h 81"/>
                <a:gd name="T6" fmla="*/ 35 w 57"/>
                <a:gd name="T7" fmla="*/ 0 h 81"/>
                <a:gd name="T8" fmla="*/ 57 w 57"/>
                <a:gd name="T9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1">
                  <a:moveTo>
                    <a:pt x="57" y="70"/>
                  </a:moveTo>
                  <a:lnTo>
                    <a:pt x="24" y="81"/>
                  </a:lnTo>
                  <a:lnTo>
                    <a:pt x="0" y="11"/>
                  </a:lnTo>
                  <a:lnTo>
                    <a:pt x="35" y="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DFF86FF-AA7F-4F1F-9678-1AB0387DA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126" y="3584575"/>
              <a:ext cx="92075" cy="90488"/>
            </a:xfrm>
            <a:custGeom>
              <a:avLst/>
              <a:gdLst>
                <a:gd name="T0" fmla="*/ 31 w 31"/>
                <a:gd name="T1" fmla="*/ 15 h 31"/>
                <a:gd name="T2" fmla="*/ 31 w 31"/>
                <a:gd name="T3" fmla="*/ 14 h 31"/>
                <a:gd name="T4" fmla="*/ 31 w 31"/>
                <a:gd name="T5" fmla="*/ 12 h 31"/>
                <a:gd name="T6" fmla="*/ 26 w 31"/>
                <a:gd name="T7" fmla="*/ 11 h 31"/>
                <a:gd name="T8" fmla="*/ 28 w 31"/>
                <a:gd name="T9" fmla="*/ 6 h 31"/>
                <a:gd name="T10" fmla="*/ 26 w 31"/>
                <a:gd name="T11" fmla="*/ 4 h 31"/>
                <a:gd name="T12" fmla="*/ 21 w 31"/>
                <a:gd name="T13" fmla="*/ 6 h 31"/>
                <a:gd name="T14" fmla="*/ 20 w 31"/>
                <a:gd name="T15" fmla="*/ 1 h 31"/>
                <a:gd name="T16" fmla="*/ 17 w 31"/>
                <a:gd name="T17" fmla="*/ 0 h 31"/>
                <a:gd name="T18" fmla="*/ 14 w 31"/>
                <a:gd name="T19" fmla="*/ 4 h 31"/>
                <a:gd name="T20" fmla="*/ 11 w 31"/>
                <a:gd name="T21" fmla="*/ 1 h 31"/>
                <a:gd name="T22" fmla="*/ 8 w 31"/>
                <a:gd name="T23" fmla="*/ 2 h 31"/>
                <a:gd name="T24" fmla="*/ 8 w 31"/>
                <a:gd name="T25" fmla="*/ 7 h 31"/>
                <a:gd name="T26" fmla="*/ 3 w 31"/>
                <a:gd name="T27" fmla="*/ 6 h 31"/>
                <a:gd name="T28" fmla="*/ 2 w 31"/>
                <a:gd name="T29" fmla="*/ 9 h 31"/>
                <a:gd name="T30" fmla="*/ 5 w 31"/>
                <a:gd name="T31" fmla="*/ 13 h 31"/>
                <a:gd name="T32" fmla="*/ 0 w 31"/>
                <a:gd name="T33" fmla="*/ 15 h 31"/>
                <a:gd name="T34" fmla="*/ 0 w 31"/>
                <a:gd name="T35" fmla="*/ 17 h 31"/>
                <a:gd name="T36" fmla="*/ 1 w 31"/>
                <a:gd name="T37" fmla="*/ 19 h 31"/>
                <a:gd name="T38" fmla="*/ 5 w 31"/>
                <a:gd name="T39" fmla="*/ 20 h 31"/>
                <a:gd name="T40" fmla="*/ 3 w 31"/>
                <a:gd name="T41" fmla="*/ 24 h 31"/>
                <a:gd name="T42" fmla="*/ 5 w 31"/>
                <a:gd name="T43" fmla="*/ 27 h 31"/>
                <a:gd name="T44" fmla="*/ 10 w 31"/>
                <a:gd name="T45" fmla="*/ 25 h 31"/>
                <a:gd name="T46" fmla="*/ 11 w 31"/>
                <a:gd name="T47" fmla="*/ 30 h 31"/>
                <a:gd name="T48" fmla="*/ 14 w 31"/>
                <a:gd name="T49" fmla="*/ 31 h 31"/>
                <a:gd name="T50" fmla="*/ 17 w 31"/>
                <a:gd name="T51" fmla="*/ 27 h 31"/>
                <a:gd name="T52" fmla="*/ 20 w 31"/>
                <a:gd name="T53" fmla="*/ 30 h 31"/>
                <a:gd name="T54" fmla="*/ 23 w 31"/>
                <a:gd name="T55" fmla="*/ 29 h 31"/>
                <a:gd name="T56" fmla="*/ 23 w 31"/>
                <a:gd name="T57" fmla="*/ 24 h 31"/>
                <a:gd name="T58" fmla="*/ 28 w 31"/>
                <a:gd name="T59" fmla="*/ 24 h 31"/>
                <a:gd name="T60" fmla="*/ 30 w 31"/>
                <a:gd name="T61" fmla="*/ 22 h 31"/>
                <a:gd name="T62" fmla="*/ 27 w 31"/>
                <a:gd name="T63" fmla="*/ 18 h 31"/>
                <a:gd name="T64" fmla="*/ 31 w 31"/>
                <a:gd name="T65" fmla="*/ 15 h 31"/>
                <a:gd name="T66" fmla="*/ 16 w 31"/>
                <a:gd name="T67" fmla="*/ 23 h 31"/>
                <a:gd name="T68" fmla="*/ 8 w 31"/>
                <a:gd name="T69" fmla="*/ 16 h 31"/>
                <a:gd name="T70" fmla="*/ 15 w 31"/>
                <a:gd name="T71" fmla="*/ 8 h 31"/>
                <a:gd name="T72" fmla="*/ 23 w 31"/>
                <a:gd name="T73" fmla="*/ 15 h 31"/>
                <a:gd name="T74" fmla="*/ 16 w 31"/>
                <a:gd name="T7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31" y="15"/>
                  </a:moveTo>
                  <a:cubicBezTo>
                    <a:pt x="31" y="15"/>
                    <a:pt x="31" y="14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29" y="12"/>
                    <a:pt x="26" y="12"/>
                    <a:pt x="26" y="11"/>
                  </a:cubicBezTo>
                  <a:cubicBezTo>
                    <a:pt x="26" y="10"/>
                    <a:pt x="27" y="8"/>
                    <a:pt x="28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4" y="5"/>
                    <a:pt x="22" y="6"/>
                    <a:pt x="21" y="6"/>
                  </a:cubicBezTo>
                  <a:cubicBezTo>
                    <a:pt x="20" y="5"/>
                    <a:pt x="20" y="3"/>
                    <a:pt x="20" y="1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2"/>
                    <a:pt x="15" y="4"/>
                    <a:pt x="14" y="4"/>
                  </a:cubicBezTo>
                  <a:cubicBezTo>
                    <a:pt x="14" y="4"/>
                    <a:pt x="12" y="3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8" y="4"/>
                    <a:pt x="9" y="7"/>
                    <a:pt x="8" y="7"/>
                  </a:cubicBezTo>
                  <a:cubicBezTo>
                    <a:pt x="7" y="8"/>
                    <a:pt x="5" y="7"/>
                    <a:pt x="3" y="6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3" y="11"/>
                    <a:pt x="5" y="12"/>
                    <a:pt x="5" y="13"/>
                  </a:cubicBezTo>
                  <a:cubicBezTo>
                    <a:pt x="4" y="14"/>
                    <a:pt x="2" y="15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3" y="19"/>
                    <a:pt x="5" y="19"/>
                    <a:pt x="5" y="20"/>
                  </a:cubicBezTo>
                  <a:cubicBezTo>
                    <a:pt x="6" y="21"/>
                    <a:pt x="4" y="23"/>
                    <a:pt x="3" y="24"/>
                  </a:cubicBezTo>
                  <a:cubicBezTo>
                    <a:pt x="4" y="25"/>
                    <a:pt x="5" y="26"/>
                    <a:pt x="5" y="27"/>
                  </a:cubicBezTo>
                  <a:cubicBezTo>
                    <a:pt x="7" y="26"/>
                    <a:pt x="9" y="25"/>
                    <a:pt x="10" y="25"/>
                  </a:cubicBezTo>
                  <a:cubicBezTo>
                    <a:pt x="11" y="26"/>
                    <a:pt x="11" y="28"/>
                    <a:pt x="11" y="30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29"/>
                    <a:pt x="16" y="27"/>
                    <a:pt x="17" y="27"/>
                  </a:cubicBezTo>
                  <a:cubicBezTo>
                    <a:pt x="18" y="27"/>
                    <a:pt x="19" y="28"/>
                    <a:pt x="20" y="30"/>
                  </a:cubicBezTo>
                  <a:cubicBezTo>
                    <a:pt x="21" y="30"/>
                    <a:pt x="22" y="29"/>
                    <a:pt x="23" y="29"/>
                  </a:cubicBezTo>
                  <a:cubicBezTo>
                    <a:pt x="23" y="27"/>
                    <a:pt x="23" y="24"/>
                    <a:pt x="23" y="24"/>
                  </a:cubicBezTo>
                  <a:cubicBezTo>
                    <a:pt x="24" y="23"/>
                    <a:pt x="26" y="24"/>
                    <a:pt x="28" y="24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28" y="20"/>
                    <a:pt x="26" y="19"/>
                    <a:pt x="27" y="18"/>
                  </a:cubicBezTo>
                  <a:cubicBezTo>
                    <a:pt x="27" y="17"/>
                    <a:pt x="29" y="16"/>
                    <a:pt x="31" y="15"/>
                  </a:cubicBezTo>
                  <a:close/>
                  <a:moveTo>
                    <a:pt x="16" y="23"/>
                  </a:moveTo>
                  <a:cubicBezTo>
                    <a:pt x="12" y="23"/>
                    <a:pt x="9" y="20"/>
                    <a:pt x="8" y="16"/>
                  </a:cubicBezTo>
                  <a:cubicBezTo>
                    <a:pt x="8" y="12"/>
                    <a:pt x="11" y="8"/>
                    <a:pt x="15" y="8"/>
                  </a:cubicBezTo>
                  <a:cubicBezTo>
                    <a:pt x="19" y="8"/>
                    <a:pt x="23" y="11"/>
                    <a:pt x="23" y="15"/>
                  </a:cubicBezTo>
                  <a:cubicBezTo>
                    <a:pt x="24" y="19"/>
                    <a:pt x="21" y="22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AB39368-C94F-4BD1-8CBE-AD24ECCF7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0201" y="3590925"/>
              <a:ext cx="90488" cy="87313"/>
            </a:xfrm>
            <a:custGeom>
              <a:avLst/>
              <a:gdLst>
                <a:gd name="T0" fmla="*/ 31 w 31"/>
                <a:gd name="T1" fmla="*/ 15 h 30"/>
                <a:gd name="T2" fmla="*/ 31 w 31"/>
                <a:gd name="T3" fmla="*/ 13 h 30"/>
                <a:gd name="T4" fmla="*/ 31 w 31"/>
                <a:gd name="T5" fmla="*/ 12 h 30"/>
                <a:gd name="T6" fmla="*/ 26 w 31"/>
                <a:gd name="T7" fmla="*/ 10 h 30"/>
                <a:gd name="T8" fmla="*/ 28 w 31"/>
                <a:gd name="T9" fmla="*/ 6 h 30"/>
                <a:gd name="T10" fmla="*/ 26 w 31"/>
                <a:gd name="T11" fmla="*/ 3 h 30"/>
                <a:gd name="T12" fmla="*/ 21 w 31"/>
                <a:gd name="T13" fmla="*/ 5 h 30"/>
                <a:gd name="T14" fmla="*/ 20 w 31"/>
                <a:gd name="T15" fmla="*/ 0 h 30"/>
                <a:gd name="T16" fmla="*/ 17 w 31"/>
                <a:gd name="T17" fmla="*/ 0 h 30"/>
                <a:gd name="T18" fmla="*/ 14 w 31"/>
                <a:gd name="T19" fmla="*/ 4 h 30"/>
                <a:gd name="T20" fmla="*/ 11 w 31"/>
                <a:gd name="T21" fmla="*/ 0 h 30"/>
                <a:gd name="T22" fmla="*/ 8 w 31"/>
                <a:gd name="T23" fmla="*/ 2 h 30"/>
                <a:gd name="T24" fmla="*/ 8 w 31"/>
                <a:gd name="T25" fmla="*/ 7 h 30"/>
                <a:gd name="T26" fmla="*/ 3 w 31"/>
                <a:gd name="T27" fmla="*/ 6 h 30"/>
                <a:gd name="T28" fmla="*/ 2 w 31"/>
                <a:gd name="T29" fmla="*/ 9 h 30"/>
                <a:gd name="T30" fmla="*/ 5 w 31"/>
                <a:gd name="T31" fmla="*/ 13 h 30"/>
                <a:gd name="T32" fmla="*/ 0 w 31"/>
                <a:gd name="T33" fmla="*/ 15 h 30"/>
                <a:gd name="T34" fmla="*/ 0 w 31"/>
                <a:gd name="T35" fmla="*/ 17 h 30"/>
                <a:gd name="T36" fmla="*/ 1 w 31"/>
                <a:gd name="T37" fmla="*/ 18 h 30"/>
                <a:gd name="T38" fmla="*/ 5 w 31"/>
                <a:gd name="T39" fmla="*/ 19 h 30"/>
                <a:gd name="T40" fmla="*/ 3 w 31"/>
                <a:gd name="T41" fmla="*/ 24 h 30"/>
                <a:gd name="T42" fmla="*/ 5 w 31"/>
                <a:gd name="T43" fmla="*/ 26 h 30"/>
                <a:gd name="T44" fmla="*/ 10 w 31"/>
                <a:gd name="T45" fmla="*/ 25 h 30"/>
                <a:gd name="T46" fmla="*/ 11 w 31"/>
                <a:gd name="T47" fmla="*/ 29 h 30"/>
                <a:gd name="T48" fmla="*/ 14 w 31"/>
                <a:gd name="T49" fmla="*/ 30 h 30"/>
                <a:gd name="T50" fmla="*/ 17 w 31"/>
                <a:gd name="T51" fmla="*/ 26 h 30"/>
                <a:gd name="T52" fmla="*/ 20 w 31"/>
                <a:gd name="T53" fmla="*/ 29 h 30"/>
                <a:gd name="T54" fmla="*/ 23 w 31"/>
                <a:gd name="T55" fmla="*/ 28 h 30"/>
                <a:gd name="T56" fmla="*/ 23 w 31"/>
                <a:gd name="T57" fmla="*/ 23 h 30"/>
                <a:gd name="T58" fmla="*/ 28 w 31"/>
                <a:gd name="T59" fmla="*/ 24 h 30"/>
                <a:gd name="T60" fmla="*/ 30 w 31"/>
                <a:gd name="T61" fmla="*/ 21 h 30"/>
                <a:gd name="T62" fmla="*/ 27 w 31"/>
                <a:gd name="T63" fmla="*/ 17 h 30"/>
                <a:gd name="T64" fmla="*/ 31 w 31"/>
                <a:gd name="T65" fmla="*/ 15 h 30"/>
                <a:gd name="T66" fmla="*/ 16 w 31"/>
                <a:gd name="T67" fmla="*/ 22 h 30"/>
                <a:gd name="T68" fmla="*/ 8 w 31"/>
                <a:gd name="T69" fmla="*/ 16 h 30"/>
                <a:gd name="T70" fmla="*/ 15 w 31"/>
                <a:gd name="T71" fmla="*/ 7 h 30"/>
                <a:gd name="T72" fmla="*/ 23 w 31"/>
                <a:gd name="T73" fmla="*/ 14 h 30"/>
                <a:gd name="T74" fmla="*/ 16 w 31"/>
                <a:gd name="T75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31" y="15"/>
                  </a:moveTo>
                  <a:cubicBezTo>
                    <a:pt x="31" y="14"/>
                    <a:pt x="31" y="14"/>
                    <a:pt x="31" y="13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28" y="11"/>
                    <a:pt x="26" y="11"/>
                    <a:pt x="26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7" y="5"/>
                    <a:pt x="27" y="4"/>
                    <a:pt x="26" y="3"/>
                  </a:cubicBezTo>
                  <a:cubicBezTo>
                    <a:pt x="24" y="4"/>
                    <a:pt x="22" y="6"/>
                    <a:pt x="21" y="5"/>
                  </a:cubicBezTo>
                  <a:cubicBezTo>
                    <a:pt x="20" y="5"/>
                    <a:pt x="20" y="2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1"/>
                    <a:pt x="15" y="4"/>
                    <a:pt x="14" y="4"/>
                  </a:cubicBezTo>
                  <a:cubicBezTo>
                    <a:pt x="13" y="4"/>
                    <a:pt x="12" y="2"/>
                    <a:pt x="11" y="0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8" y="4"/>
                    <a:pt x="9" y="6"/>
                    <a:pt x="8" y="7"/>
                  </a:cubicBezTo>
                  <a:cubicBezTo>
                    <a:pt x="7" y="7"/>
                    <a:pt x="5" y="6"/>
                    <a:pt x="3" y="6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3" y="10"/>
                    <a:pt x="5" y="12"/>
                    <a:pt x="5" y="13"/>
                  </a:cubicBezTo>
                  <a:cubicBezTo>
                    <a:pt x="4" y="13"/>
                    <a:pt x="2" y="14"/>
                    <a:pt x="0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3" y="18"/>
                    <a:pt x="5" y="19"/>
                    <a:pt x="5" y="19"/>
                  </a:cubicBezTo>
                  <a:cubicBezTo>
                    <a:pt x="6" y="20"/>
                    <a:pt x="4" y="22"/>
                    <a:pt x="3" y="24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7" y="25"/>
                    <a:pt x="9" y="24"/>
                    <a:pt x="10" y="25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2" y="30"/>
                    <a:pt x="13" y="30"/>
                    <a:pt x="14" y="30"/>
                  </a:cubicBezTo>
                  <a:cubicBezTo>
                    <a:pt x="15" y="28"/>
                    <a:pt x="16" y="26"/>
                    <a:pt x="17" y="26"/>
                  </a:cubicBezTo>
                  <a:cubicBezTo>
                    <a:pt x="18" y="26"/>
                    <a:pt x="19" y="28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3" y="26"/>
                    <a:pt x="23" y="24"/>
                    <a:pt x="23" y="23"/>
                  </a:cubicBezTo>
                  <a:cubicBezTo>
                    <a:pt x="24" y="23"/>
                    <a:pt x="26" y="23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28" y="20"/>
                    <a:pt x="26" y="18"/>
                    <a:pt x="27" y="17"/>
                  </a:cubicBezTo>
                  <a:cubicBezTo>
                    <a:pt x="27" y="16"/>
                    <a:pt x="29" y="16"/>
                    <a:pt x="31" y="15"/>
                  </a:cubicBezTo>
                  <a:close/>
                  <a:moveTo>
                    <a:pt x="16" y="22"/>
                  </a:moveTo>
                  <a:cubicBezTo>
                    <a:pt x="12" y="23"/>
                    <a:pt x="9" y="20"/>
                    <a:pt x="8" y="16"/>
                  </a:cubicBezTo>
                  <a:cubicBezTo>
                    <a:pt x="8" y="12"/>
                    <a:pt x="11" y="8"/>
                    <a:pt x="15" y="7"/>
                  </a:cubicBezTo>
                  <a:cubicBezTo>
                    <a:pt x="19" y="7"/>
                    <a:pt x="23" y="10"/>
                    <a:pt x="23" y="14"/>
                  </a:cubicBezTo>
                  <a:cubicBezTo>
                    <a:pt x="24" y="18"/>
                    <a:pt x="21" y="22"/>
                    <a:pt x="1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A48C00B-E124-4E5D-9FDF-28B8CC43C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0513" y="3505200"/>
              <a:ext cx="88900" cy="90488"/>
            </a:xfrm>
            <a:custGeom>
              <a:avLst/>
              <a:gdLst>
                <a:gd name="T0" fmla="*/ 30 w 30"/>
                <a:gd name="T1" fmla="*/ 13 h 31"/>
                <a:gd name="T2" fmla="*/ 29 w 30"/>
                <a:gd name="T3" fmla="*/ 11 h 31"/>
                <a:gd name="T4" fmla="*/ 29 w 30"/>
                <a:gd name="T5" fmla="*/ 10 h 31"/>
                <a:gd name="T6" fmla="*/ 24 w 30"/>
                <a:gd name="T7" fmla="*/ 9 h 31"/>
                <a:gd name="T8" fmla="*/ 25 w 30"/>
                <a:gd name="T9" fmla="*/ 4 h 31"/>
                <a:gd name="T10" fmla="*/ 23 w 30"/>
                <a:gd name="T11" fmla="*/ 3 h 31"/>
                <a:gd name="T12" fmla="*/ 18 w 30"/>
                <a:gd name="T13" fmla="*/ 5 h 31"/>
                <a:gd name="T14" fmla="*/ 17 w 30"/>
                <a:gd name="T15" fmla="*/ 1 h 31"/>
                <a:gd name="T16" fmla="*/ 13 w 30"/>
                <a:gd name="T17" fmla="*/ 0 h 31"/>
                <a:gd name="T18" fmla="*/ 12 w 30"/>
                <a:gd name="T19" fmla="*/ 5 h 31"/>
                <a:gd name="T20" fmla="*/ 7 w 30"/>
                <a:gd name="T21" fmla="*/ 2 h 31"/>
                <a:gd name="T22" fmla="*/ 5 w 30"/>
                <a:gd name="T23" fmla="*/ 4 h 31"/>
                <a:gd name="T24" fmla="*/ 6 w 30"/>
                <a:gd name="T25" fmla="*/ 9 h 31"/>
                <a:gd name="T26" fmla="*/ 1 w 30"/>
                <a:gd name="T27" fmla="*/ 9 h 31"/>
                <a:gd name="T28" fmla="*/ 0 w 30"/>
                <a:gd name="T29" fmla="*/ 12 h 31"/>
                <a:gd name="T30" fmla="*/ 4 w 30"/>
                <a:gd name="T31" fmla="*/ 16 h 31"/>
                <a:gd name="T32" fmla="*/ 0 w 30"/>
                <a:gd name="T33" fmla="*/ 19 h 31"/>
                <a:gd name="T34" fmla="*/ 0 w 30"/>
                <a:gd name="T35" fmla="*/ 20 h 31"/>
                <a:gd name="T36" fmla="*/ 1 w 30"/>
                <a:gd name="T37" fmla="*/ 22 h 31"/>
                <a:gd name="T38" fmla="*/ 6 w 30"/>
                <a:gd name="T39" fmla="*/ 22 h 31"/>
                <a:gd name="T40" fmla="*/ 4 w 30"/>
                <a:gd name="T41" fmla="*/ 27 h 31"/>
                <a:gd name="T42" fmla="*/ 7 w 30"/>
                <a:gd name="T43" fmla="*/ 29 h 31"/>
                <a:gd name="T44" fmla="*/ 11 w 30"/>
                <a:gd name="T45" fmla="*/ 26 h 31"/>
                <a:gd name="T46" fmla="*/ 13 w 30"/>
                <a:gd name="T47" fmla="*/ 31 h 31"/>
                <a:gd name="T48" fmla="*/ 16 w 30"/>
                <a:gd name="T49" fmla="*/ 31 h 31"/>
                <a:gd name="T50" fmla="*/ 18 w 30"/>
                <a:gd name="T51" fmla="*/ 26 h 31"/>
                <a:gd name="T52" fmla="*/ 22 w 30"/>
                <a:gd name="T53" fmla="*/ 29 h 31"/>
                <a:gd name="T54" fmla="*/ 25 w 30"/>
                <a:gd name="T55" fmla="*/ 27 h 31"/>
                <a:gd name="T56" fmla="*/ 24 w 30"/>
                <a:gd name="T57" fmla="*/ 22 h 31"/>
                <a:gd name="T58" fmla="*/ 29 w 30"/>
                <a:gd name="T59" fmla="*/ 22 h 31"/>
                <a:gd name="T60" fmla="*/ 30 w 30"/>
                <a:gd name="T61" fmla="*/ 19 h 31"/>
                <a:gd name="T62" fmla="*/ 26 w 30"/>
                <a:gd name="T63" fmla="*/ 16 h 31"/>
                <a:gd name="T64" fmla="*/ 30 w 30"/>
                <a:gd name="T65" fmla="*/ 13 h 31"/>
                <a:gd name="T66" fmla="*/ 17 w 30"/>
                <a:gd name="T67" fmla="*/ 23 h 31"/>
                <a:gd name="T68" fmla="*/ 8 w 30"/>
                <a:gd name="T69" fmla="*/ 18 h 31"/>
                <a:gd name="T70" fmla="*/ 13 w 30"/>
                <a:gd name="T71" fmla="*/ 8 h 31"/>
                <a:gd name="T72" fmla="*/ 22 w 30"/>
                <a:gd name="T73" fmla="*/ 13 h 31"/>
                <a:gd name="T74" fmla="*/ 17 w 30"/>
                <a:gd name="T7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1">
                  <a:moveTo>
                    <a:pt x="30" y="13"/>
                  </a:moveTo>
                  <a:cubicBezTo>
                    <a:pt x="30" y="12"/>
                    <a:pt x="30" y="12"/>
                    <a:pt x="29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7" y="10"/>
                    <a:pt x="24" y="10"/>
                    <a:pt x="24" y="9"/>
                  </a:cubicBezTo>
                  <a:cubicBezTo>
                    <a:pt x="23" y="9"/>
                    <a:pt x="24" y="6"/>
                    <a:pt x="25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1" y="4"/>
                    <a:pt x="19" y="5"/>
                    <a:pt x="18" y="5"/>
                  </a:cubicBezTo>
                  <a:cubicBezTo>
                    <a:pt x="18" y="5"/>
                    <a:pt x="17" y="3"/>
                    <a:pt x="17" y="1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2"/>
                    <a:pt x="12" y="5"/>
                    <a:pt x="12" y="5"/>
                  </a:cubicBezTo>
                  <a:cubicBezTo>
                    <a:pt x="11" y="5"/>
                    <a:pt x="9" y="4"/>
                    <a:pt x="7" y="2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6"/>
                    <a:pt x="6" y="8"/>
                    <a:pt x="6" y="9"/>
                  </a:cubicBezTo>
                  <a:cubicBezTo>
                    <a:pt x="5" y="10"/>
                    <a:pt x="3" y="9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3"/>
                    <a:pt x="4" y="15"/>
                    <a:pt x="4" y="16"/>
                  </a:cubicBezTo>
                  <a:cubicBezTo>
                    <a:pt x="4" y="16"/>
                    <a:pt x="2" y="18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1" y="21"/>
                    <a:pt x="1" y="22"/>
                  </a:cubicBezTo>
                  <a:cubicBezTo>
                    <a:pt x="3" y="22"/>
                    <a:pt x="5" y="21"/>
                    <a:pt x="6" y="22"/>
                  </a:cubicBezTo>
                  <a:cubicBezTo>
                    <a:pt x="6" y="23"/>
                    <a:pt x="5" y="25"/>
                    <a:pt x="4" y="27"/>
                  </a:cubicBezTo>
                  <a:cubicBezTo>
                    <a:pt x="5" y="28"/>
                    <a:pt x="6" y="28"/>
                    <a:pt x="7" y="29"/>
                  </a:cubicBezTo>
                  <a:cubicBezTo>
                    <a:pt x="9" y="28"/>
                    <a:pt x="10" y="26"/>
                    <a:pt x="11" y="26"/>
                  </a:cubicBezTo>
                  <a:cubicBezTo>
                    <a:pt x="12" y="27"/>
                    <a:pt x="12" y="29"/>
                    <a:pt x="13" y="31"/>
                  </a:cubicBezTo>
                  <a:cubicBezTo>
                    <a:pt x="14" y="31"/>
                    <a:pt x="15" y="31"/>
                    <a:pt x="16" y="31"/>
                  </a:cubicBezTo>
                  <a:cubicBezTo>
                    <a:pt x="17" y="29"/>
                    <a:pt x="17" y="27"/>
                    <a:pt x="18" y="26"/>
                  </a:cubicBezTo>
                  <a:cubicBezTo>
                    <a:pt x="19" y="26"/>
                    <a:pt x="21" y="28"/>
                    <a:pt x="22" y="29"/>
                  </a:cubicBezTo>
                  <a:cubicBezTo>
                    <a:pt x="23" y="29"/>
                    <a:pt x="24" y="28"/>
                    <a:pt x="25" y="27"/>
                  </a:cubicBezTo>
                  <a:cubicBezTo>
                    <a:pt x="24" y="25"/>
                    <a:pt x="23" y="23"/>
                    <a:pt x="24" y="22"/>
                  </a:cubicBezTo>
                  <a:cubicBezTo>
                    <a:pt x="24" y="22"/>
                    <a:pt x="27" y="22"/>
                    <a:pt x="29" y="22"/>
                  </a:cubicBezTo>
                  <a:cubicBezTo>
                    <a:pt x="29" y="21"/>
                    <a:pt x="29" y="20"/>
                    <a:pt x="30" y="19"/>
                  </a:cubicBezTo>
                  <a:cubicBezTo>
                    <a:pt x="28" y="18"/>
                    <a:pt x="26" y="17"/>
                    <a:pt x="26" y="16"/>
                  </a:cubicBezTo>
                  <a:cubicBezTo>
                    <a:pt x="26" y="15"/>
                    <a:pt x="28" y="14"/>
                    <a:pt x="30" y="13"/>
                  </a:cubicBezTo>
                  <a:close/>
                  <a:moveTo>
                    <a:pt x="17" y="23"/>
                  </a:moveTo>
                  <a:cubicBezTo>
                    <a:pt x="13" y="24"/>
                    <a:pt x="9" y="22"/>
                    <a:pt x="8" y="18"/>
                  </a:cubicBezTo>
                  <a:cubicBezTo>
                    <a:pt x="6" y="14"/>
                    <a:pt x="9" y="10"/>
                    <a:pt x="13" y="8"/>
                  </a:cubicBezTo>
                  <a:cubicBezTo>
                    <a:pt x="17" y="7"/>
                    <a:pt x="21" y="9"/>
                    <a:pt x="22" y="13"/>
                  </a:cubicBezTo>
                  <a:cubicBezTo>
                    <a:pt x="23" y="17"/>
                    <a:pt x="21" y="22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5CF6B7A-1915-4852-BC8A-8A318ED09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13" y="2259013"/>
              <a:ext cx="793750" cy="793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DA4643B-765A-41BC-A6ED-1E78E859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2538413"/>
              <a:ext cx="52388" cy="188913"/>
            </a:xfrm>
            <a:custGeom>
              <a:avLst/>
              <a:gdLst>
                <a:gd name="T0" fmla="*/ 5 w 18"/>
                <a:gd name="T1" fmla="*/ 25 h 64"/>
                <a:gd name="T2" fmla="*/ 18 w 18"/>
                <a:gd name="T3" fmla="*/ 5 h 64"/>
                <a:gd name="T4" fmla="*/ 17 w 18"/>
                <a:gd name="T5" fmla="*/ 0 h 64"/>
                <a:gd name="T6" fmla="*/ 0 w 18"/>
                <a:gd name="T7" fmla="*/ 25 h 64"/>
                <a:gd name="T8" fmla="*/ 13 w 18"/>
                <a:gd name="T9" fmla="*/ 64 h 64"/>
                <a:gd name="T10" fmla="*/ 17 w 18"/>
                <a:gd name="T11" fmla="*/ 61 h 64"/>
                <a:gd name="T12" fmla="*/ 5 w 18"/>
                <a:gd name="T13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4">
                  <a:moveTo>
                    <a:pt x="5" y="25"/>
                  </a:moveTo>
                  <a:cubicBezTo>
                    <a:pt x="5" y="16"/>
                    <a:pt x="10" y="8"/>
                    <a:pt x="18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4"/>
                    <a:pt x="0" y="14"/>
                    <a:pt x="0" y="25"/>
                  </a:cubicBezTo>
                  <a:cubicBezTo>
                    <a:pt x="0" y="35"/>
                    <a:pt x="5" y="53"/>
                    <a:pt x="13" y="64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0" y="51"/>
                    <a:pt x="5" y="35"/>
                    <a:pt x="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05B4998-9FBE-43CB-A11D-7ED96248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6" y="2532063"/>
              <a:ext cx="17463" cy="1746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1 h 6"/>
                <a:gd name="T4" fmla="*/ 1 w 6"/>
                <a:gd name="T5" fmla="*/ 6 h 6"/>
                <a:gd name="T6" fmla="*/ 6 w 6"/>
                <a:gd name="T7" fmla="*/ 5 h 6"/>
                <a:gd name="T8" fmla="*/ 6 w 6"/>
                <a:gd name="T9" fmla="*/ 5 h 6"/>
                <a:gd name="T10" fmla="*/ 6 w 6"/>
                <a:gd name="T11" fmla="*/ 0 h 6"/>
                <a:gd name="T12" fmla="*/ 6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4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EE0400F-3A31-4153-B93F-A0A1D2E29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6" y="2486025"/>
              <a:ext cx="252413" cy="338138"/>
            </a:xfrm>
            <a:custGeom>
              <a:avLst/>
              <a:gdLst>
                <a:gd name="T0" fmla="*/ 43 w 86"/>
                <a:gd name="T1" fmla="*/ 115 h 115"/>
                <a:gd name="T2" fmla="*/ 0 w 86"/>
                <a:gd name="T3" fmla="*/ 43 h 115"/>
                <a:gd name="T4" fmla="*/ 43 w 86"/>
                <a:gd name="T5" fmla="*/ 0 h 115"/>
                <a:gd name="T6" fmla="*/ 86 w 86"/>
                <a:gd name="T7" fmla="*/ 43 h 115"/>
                <a:gd name="T8" fmla="*/ 43 w 86"/>
                <a:gd name="T9" fmla="*/ 115 h 115"/>
                <a:gd name="T10" fmla="*/ 43 w 86"/>
                <a:gd name="T11" fmla="*/ 10 h 115"/>
                <a:gd name="T12" fmla="*/ 10 w 86"/>
                <a:gd name="T13" fmla="*/ 43 h 115"/>
                <a:gd name="T14" fmla="*/ 43 w 86"/>
                <a:gd name="T15" fmla="*/ 105 h 115"/>
                <a:gd name="T16" fmla="*/ 76 w 86"/>
                <a:gd name="T17" fmla="*/ 43 h 115"/>
                <a:gd name="T18" fmla="*/ 43 w 86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15">
                  <a:moveTo>
                    <a:pt x="43" y="115"/>
                  </a:moveTo>
                  <a:cubicBezTo>
                    <a:pt x="17" y="115"/>
                    <a:pt x="0" y="64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4"/>
                    <a:pt x="69" y="115"/>
                    <a:pt x="43" y="115"/>
                  </a:cubicBezTo>
                  <a:close/>
                  <a:moveTo>
                    <a:pt x="43" y="10"/>
                  </a:moveTo>
                  <a:cubicBezTo>
                    <a:pt x="25" y="10"/>
                    <a:pt x="10" y="25"/>
                    <a:pt x="10" y="43"/>
                  </a:cubicBezTo>
                  <a:cubicBezTo>
                    <a:pt x="10" y="62"/>
                    <a:pt x="27" y="105"/>
                    <a:pt x="43" y="105"/>
                  </a:cubicBezTo>
                  <a:cubicBezTo>
                    <a:pt x="60" y="105"/>
                    <a:pt x="76" y="62"/>
                    <a:pt x="76" y="43"/>
                  </a:cubicBezTo>
                  <a:cubicBezTo>
                    <a:pt x="76" y="25"/>
                    <a:pt x="61" y="10"/>
                    <a:pt x="4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F37EF9-837C-4069-96FA-46EFCA2B5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2749550"/>
              <a:ext cx="134938" cy="161925"/>
            </a:xfrm>
            <a:custGeom>
              <a:avLst/>
              <a:gdLst>
                <a:gd name="T0" fmla="*/ 36 w 46"/>
                <a:gd name="T1" fmla="*/ 14 h 55"/>
                <a:gd name="T2" fmla="*/ 36 w 46"/>
                <a:gd name="T3" fmla="*/ 32 h 55"/>
                <a:gd name="T4" fmla="*/ 23 w 46"/>
                <a:gd name="T5" fmla="*/ 44 h 55"/>
                <a:gd name="T6" fmla="*/ 10 w 46"/>
                <a:gd name="T7" fmla="*/ 32 h 55"/>
                <a:gd name="T8" fmla="*/ 10 w 46"/>
                <a:gd name="T9" fmla="*/ 10 h 55"/>
                <a:gd name="T10" fmla="*/ 2 w 46"/>
                <a:gd name="T11" fmla="*/ 0 h 55"/>
                <a:gd name="T12" fmla="*/ 0 w 46"/>
                <a:gd name="T13" fmla="*/ 8 h 55"/>
                <a:gd name="T14" fmla="*/ 0 w 46"/>
                <a:gd name="T15" fmla="*/ 32 h 55"/>
                <a:gd name="T16" fmla="*/ 23 w 46"/>
                <a:gd name="T17" fmla="*/ 55 h 55"/>
                <a:gd name="T18" fmla="*/ 46 w 46"/>
                <a:gd name="T19" fmla="*/ 32 h 55"/>
                <a:gd name="T20" fmla="*/ 46 w 46"/>
                <a:gd name="T21" fmla="*/ 8 h 55"/>
                <a:gd name="T22" fmla="*/ 46 w 46"/>
                <a:gd name="T23" fmla="*/ 3 h 55"/>
                <a:gd name="T24" fmla="*/ 36 w 46"/>
                <a:gd name="T25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5">
                  <a:moveTo>
                    <a:pt x="36" y="14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9"/>
                    <a:pt x="30" y="44"/>
                    <a:pt x="23" y="44"/>
                  </a:cubicBezTo>
                  <a:cubicBezTo>
                    <a:pt x="16" y="44"/>
                    <a:pt x="10" y="39"/>
                    <a:pt x="10" y="3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4"/>
                    <a:pt x="11" y="55"/>
                    <a:pt x="23" y="55"/>
                  </a:cubicBezTo>
                  <a:cubicBezTo>
                    <a:pt x="36" y="55"/>
                    <a:pt x="46" y="44"/>
                    <a:pt x="46" y="32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6"/>
                    <a:pt x="46" y="5"/>
                    <a:pt x="46" y="3"/>
                  </a:cubicBezTo>
                  <a:lnTo>
                    <a:pt x="3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636BD0A-EF78-40B6-B3AE-2826FCB5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13" y="2586038"/>
              <a:ext cx="55563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1B5632A-E625-41FD-8DBA-C9378E7EA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6" y="2586038"/>
              <a:ext cx="5238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DA1AC4F-3F28-430D-8DFC-F1D5EFB31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038" y="2400300"/>
              <a:ext cx="15875" cy="5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A77A1E3-9671-4B77-82A9-9A1851DB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1" y="2452688"/>
              <a:ext cx="47625" cy="47625"/>
            </a:xfrm>
            <a:custGeom>
              <a:avLst/>
              <a:gdLst>
                <a:gd name="T0" fmla="*/ 24 w 30"/>
                <a:gd name="T1" fmla="*/ 30 h 30"/>
                <a:gd name="T2" fmla="*/ 0 w 30"/>
                <a:gd name="T3" fmla="*/ 6 h 30"/>
                <a:gd name="T4" fmla="*/ 8 w 30"/>
                <a:gd name="T5" fmla="*/ 0 h 30"/>
                <a:gd name="T6" fmla="*/ 30 w 30"/>
                <a:gd name="T7" fmla="*/ 24 h 30"/>
                <a:gd name="T8" fmla="*/ 24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4" y="30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30" y="24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AF47D53-244A-491B-930B-C17EC9393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711450"/>
              <a:ext cx="46038" cy="50800"/>
            </a:xfrm>
            <a:custGeom>
              <a:avLst/>
              <a:gdLst>
                <a:gd name="T0" fmla="*/ 24 w 29"/>
                <a:gd name="T1" fmla="*/ 32 h 32"/>
                <a:gd name="T2" fmla="*/ 0 w 29"/>
                <a:gd name="T3" fmla="*/ 8 h 32"/>
                <a:gd name="T4" fmla="*/ 5 w 29"/>
                <a:gd name="T5" fmla="*/ 0 h 32"/>
                <a:gd name="T6" fmla="*/ 29 w 29"/>
                <a:gd name="T7" fmla="*/ 24 h 32"/>
                <a:gd name="T8" fmla="*/ 24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4" y="32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29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48D02FA-CC05-4722-A6BA-7BF578B26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2706688"/>
              <a:ext cx="50800" cy="46038"/>
            </a:xfrm>
            <a:custGeom>
              <a:avLst/>
              <a:gdLst>
                <a:gd name="T0" fmla="*/ 8 w 32"/>
                <a:gd name="T1" fmla="*/ 29 h 29"/>
                <a:gd name="T2" fmla="*/ 0 w 32"/>
                <a:gd name="T3" fmla="*/ 24 h 29"/>
                <a:gd name="T4" fmla="*/ 24 w 32"/>
                <a:gd name="T5" fmla="*/ 0 h 29"/>
                <a:gd name="T6" fmla="*/ 32 w 32"/>
                <a:gd name="T7" fmla="*/ 7 h 29"/>
                <a:gd name="T8" fmla="*/ 8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8" y="29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32" y="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B3E79B9-3BD0-46B0-A750-ABD344E3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6" y="2452688"/>
              <a:ext cx="50800" cy="50800"/>
            </a:xfrm>
            <a:custGeom>
              <a:avLst/>
              <a:gdLst>
                <a:gd name="T0" fmla="*/ 8 w 32"/>
                <a:gd name="T1" fmla="*/ 32 h 32"/>
                <a:gd name="T2" fmla="*/ 0 w 32"/>
                <a:gd name="T3" fmla="*/ 24 h 32"/>
                <a:gd name="T4" fmla="*/ 24 w 32"/>
                <a:gd name="T5" fmla="*/ 0 h 32"/>
                <a:gd name="T6" fmla="*/ 32 w 32"/>
                <a:gd name="T7" fmla="*/ 8 h 32"/>
                <a:gd name="T8" fmla="*/ 8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8" y="32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2AD5075-93C0-4A9C-8990-F0488A98B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788" y="4879975"/>
              <a:ext cx="569913" cy="569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54C72D4-DF56-4242-BE58-B12B4AA3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5027613"/>
              <a:ext cx="200025" cy="142875"/>
            </a:xfrm>
            <a:custGeom>
              <a:avLst/>
              <a:gdLst>
                <a:gd name="T0" fmla="*/ 68 w 68"/>
                <a:gd name="T1" fmla="*/ 0 h 49"/>
                <a:gd name="T2" fmla="*/ 11 w 68"/>
                <a:gd name="T3" fmla="*/ 0 h 49"/>
                <a:gd name="T4" fmla="*/ 17 w 68"/>
                <a:gd name="T5" fmla="*/ 1 h 49"/>
                <a:gd name="T6" fmla="*/ 43 w 68"/>
                <a:gd name="T7" fmla="*/ 46 h 49"/>
                <a:gd name="T8" fmla="*/ 40 w 68"/>
                <a:gd name="T9" fmla="*/ 46 h 49"/>
                <a:gd name="T10" fmla="*/ 6 w 68"/>
                <a:gd name="T11" fmla="*/ 1 h 49"/>
                <a:gd name="T12" fmla="*/ 6 w 68"/>
                <a:gd name="T13" fmla="*/ 0 h 49"/>
                <a:gd name="T14" fmla="*/ 0 w 68"/>
                <a:gd name="T15" fmla="*/ 0 h 49"/>
                <a:gd name="T16" fmla="*/ 0 w 68"/>
                <a:gd name="T17" fmla="*/ 1 h 49"/>
                <a:gd name="T18" fmla="*/ 34 w 68"/>
                <a:gd name="T19" fmla="*/ 49 h 49"/>
                <a:gd name="T20" fmla="*/ 68 w 68"/>
                <a:gd name="T21" fmla="*/ 1 h 49"/>
                <a:gd name="T22" fmla="*/ 68 w 68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9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7" y="1"/>
                    <a:pt x="17" y="1"/>
                  </a:cubicBezTo>
                  <a:cubicBezTo>
                    <a:pt x="17" y="25"/>
                    <a:pt x="25" y="44"/>
                    <a:pt x="43" y="46"/>
                  </a:cubicBezTo>
                  <a:cubicBezTo>
                    <a:pt x="42" y="46"/>
                    <a:pt x="41" y="46"/>
                    <a:pt x="40" y="46"/>
                  </a:cubicBezTo>
                  <a:cubicBezTo>
                    <a:pt x="22" y="46"/>
                    <a:pt x="6" y="26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7"/>
                    <a:pt x="15" y="49"/>
                    <a:pt x="34" y="49"/>
                  </a:cubicBezTo>
                  <a:cubicBezTo>
                    <a:pt x="53" y="49"/>
                    <a:pt x="68" y="27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7ED6515-0835-40FA-A3B1-7C12639EB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6" y="4997450"/>
              <a:ext cx="234950" cy="26988"/>
            </a:xfrm>
            <a:custGeom>
              <a:avLst/>
              <a:gdLst>
                <a:gd name="T0" fmla="*/ 80 w 80"/>
                <a:gd name="T1" fmla="*/ 4 h 9"/>
                <a:gd name="T2" fmla="*/ 76 w 80"/>
                <a:gd name="T3" fmla="*/ 9 h 9"/>
                <a:gd name="T4" fmla="*/ 4 w 80"/>
                <a:gd name="T5" fmla="*/ 9 h 9"/>
                <a:gd name="T6" fmla="*/ 0 w 80"/>
                <a:gd name="T7" fmla="*/ 4 h 9"/>
                <a:gd name="T8" fmla="*/ 0 w 80"/>
                <a:gd name="T9" fmla="*/ 4 h 9"/>
                <a:gd name="T10" fmla="*/ 4 w 80"/>
                <a:gd name="T11" fmla="*/ 0 h 9"/>
                <a:gd name="T12" fmla="*/ 76 w 80"/>
                <a:gd name="T13" fmla="*/ 0 h 9"/>
                <a:gd name="T14" fmla="*/ 80 w 80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">
                  <a:moveTo>
                    <a:pt x="80" y="4"/>
                  </a:moveTo>
                  <a:cubicBezTo>
                    <a:pt x="80" y="7"/>
                    <a:pt x="79" y="9"/>
                    <a:pt x="7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0" y="2"/>
                    <a:pt x="8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E860CFC-8CB8-4422-AF29-D461DAE31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5162550"/>
              <a:ext cx="200025" cy="141288"/>
            </a:xfrm>
            <a:custGeom>
              <a:avLst/>
              <a:gdLst>
                <a:gd name="T0" fmla="*/ 34 w 68"/>
                <a:gd name="T1" fmla="*/ 0 h 48"/>
                <a:gd name="T2" fmla="*/ 0 w 68"/>
                <a:gd name="T3" fmla="*/ 48 h 48"/>
                <a:gd name="T4" fmla="*/ 0 w 68"/>
                <a:gd name="T5" fmla="*/ 48 h 48"/>
                <a:gd name="T6" fmla="*/ 51 w 68"/>
                <a:gd name="T7" fmla="*/ 48 h 48"/>
                <a:gd name="T8" fmla="*/ 51 w 68"/>
                <a:gd name="T9" fmla="*/ 48 h 48"/>
                <a:gd name="T10" fmla="*/ 26 w 68"/>
                <a:gd name="T11" fmla="*/ 3 h 48"/>
                <a:gd name="T12" fmla="*/ 28 w 68"/>
                <a:gd name="T13" fmla="*/ 3 h 48"/>
                <a:gd name="T14" fmla="*/ 62 w 68"/>
                <a:gd name="T15" fmla="*/ 48 h 48"/>
                <a:gd name="T16" fmla="*/ 62 w 68"/>
                <a:gd name="T17" fmla="*/ 48 h 48"/>
                <a:gd name="T18" fmla="*/ 68 w 68"/>
                <a:gd name="T19" fmla="*/ 48 h 48"/>
                <a:gd name="T20" fmla="*/ 68 w 68"/>
                <a:gd name="T21" fmla="*/ 48 h 48"/>
                <a:gd name="T22" fmla="*/ 34 w 68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8">
                  <a:moveTo>
                    <a:pt x="34" y="0"/>
                  </a:moveTo>
                  <a:cubicBezTo>
                    <a:pt x="15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24"/>
                    <a:pt x="43" y="4"/>
                    <a:pt x="26" y="3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47" y="3"/>
                    <a:pt x="62" y="23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21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B48367FE-0759-4678-8B98-1B88855B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6" y="5308600"/>
              <a:ext cx="234950" cy="23813"/>
            </a:xfrm>
            <a:custGeom>
              <a:avLst/>
              <a:gdLst>
                <a:gd name="T0" fmla="*/ 0 w 80"/>
                <a:gd name="T1" fmla="*/ 4 h 8"/>
                <a:gd name="T2" fmla="*/ 4 w 80"/>
                <a:gd name="T3" fmla="*/ 0 h 8"/>
                <a:gd name="T4" fmla="*/ 76 w 80"/>
                <a:gd name="T5" fmla="*/ 0 h 8"/>
                <a:gd name="T6" fmla="*/ 80 w 80"/>
                <a:gd name="T7" fmla="*/ 4 h 8"/>
                <a:gd name="T8" fmla="*/ 80 w 80"/>
                <a:gd name="T9" fmla="*/ 4 h 8"/>
                <a:gd name="T10" fmla="*/ 76 w 80"/>
                <a:gd name="T11" fmla="*/ 8 h 8"/>
                <a:gd name="T12" fmla="*/ 4 w 80"/>
                <a:gd name="T13" fmla="*/ 8 h 8"/>
                <a:gd name="T14" fmla="*/ 0 w 80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0" y="2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7"/>
                    <a:pt x="79" y="8"/>
                    <a:pt x="7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E6FD254-A9F0-4076-928B-7AC3D1B3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1" y="3378200"/>
              <a:ext cx="434975" cy="434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E83DC17-B1DD-4D64-88E2-B945E9943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838" y="3373438"/>
              <a:ext cx="446088" cy="446088"/>
            </a:xfrm>
            <a:custGeom>
              <a:avLst/>
              <a:gdLst>
                <a:gd name="T0" fmla="*/ 76 w 152"/>
                <a:gd name="T1" fmla="*/ 152 h 152"/>
                <a:gd name="T2" fmla="*/ 0 w 152"/>
                <a:gd name="T3" fmla="*/ 76 h 152"/>
                <a:gd name="T4" fmla="*/ 76 w 152"/>
                <a:gd name="T5" fmla="*/ 0 h 152"/>
                <a:gd name="T6" fmla="*/ 152 w 152"/>
                <a:gd name="T7" fmla="*/ 76 h 152"/>
                <a:gd name="T8" fmla="*/ 76 w 152"/>
                <a:gd name="T9" fmla="*/ 152 h 152"/>
                <a:gd name="T10" fmla="*/ 76 w 152"/>
                <a:gd name="T11" fmla="*/ 4 h 152"/>
                <a:gd name="T12" fmla="*/ 4 w 152"/>
                <a:gd name="T13" fmla="*/ 76 h 152"/>
                <a:gd name="T14" fmla="*/ 76 w 152"/>
                <a:gd name="T15" fmla="*/ 148 h 152"/>
                <a:gd name="T16" fmla="*/ 148 w 152"/>
                <a:gd name="T17" fmla="*/ 76 h 152"/>
                <a:gd name="T18" fmla="*/ 76 w 152"/>
                <a:gd name="T19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2" y="34"/>
                    <a:pt x="152" y="76"/>
                  </a:cubicBezTo>
                  <a:cubicBezTo>
                    <a:pt x="152" y="118"/>
                    <a:pt x="118" y="152"/>
                    <a:pt x="76" y="152"/>
                  </a:cubicBezTo>
                  <a:close/>
                  <a:moveTo>
                    <a:pt x="76" y="4"/>
                  </a:moveTo>
                  <a:cubicBezTo>
                    <a:pt x="37" y="4"/>
                    <a:pt x="4" y="36"/>
                    <a:pt x="4" y="76"/>
                  </a:cubicBezTo>
                  <a:cubicBezTo>
                    <a:pt x="4" y="115"/>
                    <a:pt x="37" y="148"/>
                    <a:pt x="76" y="148"/>
                  </a:cubicBezTo>
                  <a:cubicBezTo>
                    <a:pt x="116" y="148"/>
                    <a:pt x="148" y="115"/>
                    <a:pt x="148" y="76"/>
                  </a:cubicBezTo>
                  <a:cubicBezTo>
                    <a:pt x="148" y="36"/>
                    <a:pt x="116" y="4"/>
                    <a:pt x="76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5C9EF21-F921-47FF-92C8-3FC4400E2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3416300"/>
              <a:ext cx="357188" cy="358775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3C19E7-A888-49AA-813F-6FB52751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2" y="4057651"/>
              <a:ext cx="228600" cy="2317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23E78F63-B334-4785-AC3C-3A53F7649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1162" y="4052889"/>
              <a:ext cx="241300" cy="242888"/>
            </a:xfrm>
            <a:custGeom>
              <a:avLst/>
              <a:gdLst>
                <a:gd name="T0" fmla="*/ 41 w 82"/>
                <a:gd name="T1" fmla="*/ 83 h 83"/>
                <a:gd name="T2" fmla="*/ 0 w 82"/>
                <a:gd name="T3" fmla="*/ 42 h 83"/>
                <a:gd name="T4" fmla="*/ 41 w 82"/>
                <a:gd name="T5" fmla="*/ 0 h 83"/>
                <a:gd name="T6" fmla="*/ 82 w 82"/>
                <a:gd name="T7" fmla="*/ 42 h 83"/>
                <a:gd name="T8" fmla="*/ 41 w 82"/>
                <a:gd name="T9" fmla="*/ 83 h 83"/>
                <a:gd name="T10" fmla="*/ 41 w 82"/>
                <a:gd name="T11" fmla="*/ 4 h 83"/>
                <a:gd name="T12" fmla="*/ 4 w 82"/>
                <a:gd name="T13" fmla="*/ 42 h 83"/>
                <a:gd name="T14" fmla="*/ 41 w 82"/>
                <a:gd name="T15" fmla="*/ 79 h 83"/>
                <a:gd name="T16" fmla="*/ 78 w 82"/>
                <a:gd name="T17" fmla="*/ 42 h 83"/>
                <a:gd name="T18" fmla="*/ 41 w 82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3">
                  <a:moveTo>
                    <a:pt x="41" y="83"/>
                  </a:moveTo>
                  <a:cubicBezTo>
                    <a:pt x="18" y="83"/>
                    <a:pt x="0" y="64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ubicBezTo>
                    <a:pt x="82" y="64"/>
                    <a:pt x="64" y="83"/>
                    <a:pt x="41" y="83"/>
                  </a:cubicBezTo>
                  <a:close/>
                  <a:moveTo>
                    <a:pt x="41" y="4"/>
                  </a:moveTo>
                  <a:cubicBezTo>
                    <a:pt x="21" y="4"/>
                    <a:pt x="4" y="21"/>
                    <a:pt x="4" y="42"/>
                  </a:cubicBezTo>
                  <a:cubicBezTo>
                    <a:pt x="4" y="62"/>
                    <a:pt x="21" y="79"/>
                    <a:pt x="41" y="79"/>
                  </a:cubicBezTo>
                  <a:cubicBezTo>
                    <a:pt x="61" y="79"/>
                    <a:pt x="78" y="62"/>
                    <a:pt x="78" y="42"/>
                  </a:cubicBezTo>
                  <a:cubicBezTo>
                    <a:pt x="78" y="21"/>
                    <a:pt x="61" y="4"/>
                    <a:pt x="41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5C4A223-60F2-4745-9427-6D3A73AC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2" y="4092576"/>
              <a:ext cx="165100" cy="161925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A2E8F97-2693-4872-8764-E726EF27A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1" y="5741988"/>
              <a:ext cx="317500" cy="315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1772388-9592-4D81-97DB-8CCF2062A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3901" y="5735638"/>
              <a:ext cx="328613" cy="328613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112 w 112"/>
                <a:gd name="T7" fmla="*/ 56 h 112"/>
                <a:gd name="T8" fmla="*/ 56 w 112"/>
                <a:gd name="T9" fmla="*/ 112 h 112"/>
                <a:gd name="T10" fmla="*/ 56 w 112"/>
                <a:gd name="T11" fmla="*/ 4 h 112"/>
                <a:gd name="T12" fmla="*/ 4 w 112"/>
                <a:gd name="T13" fmla="*/ 56 h 112"/>
                <a:gd name="T14" fmla="*/ 56 w 112"/>
                <a:gd name="T15" fmla="*/ 108 h 112"/>
                <a:gd name="T16" fmla="*/ 108 w 112"/>
                <a:gd name="T17" fmla="*/ 56 h 112"/>
                <a:gd name="T18" fmla="*/ 56 w 112"/>
                <a:gd name="T1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4"/>
                  </a:moveTo>
                  <a:cubicBezTo>
                    <a:pt x="27" y="4"/>
                    <a:pt x="4" y="27"/>
                    <a:pt x="4" y="56"/>
                  </a:cubicBezTo>
                  <a:cubicBezTo>
                    <a:pt x="4" y="85"/>
                    <a:pt x="27" y="108"/>
                    <a:pt x="56" y="108"/>
                  </a:cubicBezTo>
                  <a:cubicBezTo>
                    <a:pt x="85" y="108"/>
                    <a:pt x="108" y="85"/>
                    <a:pt x="108" y="56"/>
                  </a:cubicBezTo>
                  <a:cubicBezTo>
                    <a:pt x="108" y="27"/>
                    <a:pt x="85" y="4"/>
                    <a:pt x="56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C19999-BB21-4333-9E48-9EB8D3F69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1" y="5780088"/>
              <a:ext cx="241300" cy="239713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E7E04A-11A9-4FCA-A222-195FB628A518}"/>
              </a:ext>
            </a:extLst>
          </p:cNvPr>
          <p:cNvSpPr/>
          <p:nvPr/>
        </p:nvSpPr>
        <p:spPr>
          <a:xfrm>
            <a:off x="1776478" y="4122787"/>
            <a:ext cx="4286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-Monday Calls</a:t>
            </a: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-Bulletin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508AD17-8E07-4E63-BA97-77BD637A9009}"/>
              </a:ext>
            </a:extLst>
          </p:cNvPr>
          <p:cNvSpPr/>
          <p:nvPr/>
        </p:nvSpPr>
        <p:spPr>
          <a:xfrm>
            <a:off x="1776478" y="3815684"/>
            <a:ext cx="240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Passive Engagement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206E5FD-AD21-4C12-BCCF-C52D8A99984C}"/>
              </a:ext>
            </a:extLst>
          </p:cNvPr>
          <p:cNvSpPr/>
          <p:nvPr/>
        </p:nvSpPr>
        <p:spPr>
          <a:xfrm>
            <a:off x="1776478" y="5202022"/>
            <a:ext cx="4286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-Intergov Meetings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2E12186-399C-4900-A60C-C59A047A0518}"/>
              </a:ext>
            </a:extLst>
          </p:cNvPr>
          <p:cNvSpPr/>
          <p:nvPr/>
        </p:nvSpPr>
        <p:spPr>
          <a:xfrm>
            <a:off x="1776478" y="4894919"/>
            <a:ext cx="2618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Active Engagement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8850E2D-CDC3-4CB9-9CC2-7A653BC1C521}"/>
              </a:ext>
            </a:extLst>
          </p:cNvPr>
          <p:cNvSpPr/>
          <p:nvPr/>
        </p:nvSpPr>
        <p:spPr>
          <a:xfrm>
            <a:off x="1483239" y="3913083"/>
            <a:ext cx="209704" cy="209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C2B0D5E-D8D5-4E5E-9464-5A01DEB42F1C}"/>
              </a:ext>
            </a:extLst>
          </p:cNvPr>
          <p:cNvSpPr/>
          <p:nvPr/>
        </p:nvSpPr>
        <p:spPr>
          <a:xfrm>
            <a:off x="1483239" y="4982417"/>
            <a:ext cx="209704" cy="209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B9F3C4D-96CB-482D-80B6-C6D71533CB58}"/>
              </a:ext>
            </a:extLst>
          </p:cNvPr>
          <p:cNvSpPr/>
          <p:nvPr/>
        </p:nvSpPr>
        <p:spPr>
          <a:xfrm>
            <a:off x="1470901" y="1875583"/>
            <a:ext cx="4505408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-Elected official engagement is critical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-Relationships are critical</a:t>
            </a:r>
          </a:p>
          <a:p>
            <a:pPr>
              <a:lnSpc>
                <a:spcPct val="150000"/>
              </a:lnSpc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How can cities and towns stay informed on Legislative actions?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3A1C1-E4A8-5C42-CE4B-4D485CD20F29}"/>
              </a:ext>
            </a:extLst>
          </p:cNvPr>
          <p:cNvSpPr txBox="1"/>
          <p:nvPr/>
        </p:nvSpPr>
        <p:spPr>
          <a:xfrm>
            <a:off x="2944811" y="757693"/>
            <a:ext cx="63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Engagement</a:t>
            </a:r>
            <a:endParaRPr lang="id-ID" sz="40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2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E784E9F9-1D8F-2CF0-ABBD-37AD56D30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10254375" y="0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859765" y="1289415"/>
            <a:ext cx="408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Session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at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a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Glance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343" y="1447585"/>
            <a:ext cx="6974181" cy="49449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Stats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Day 33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Introduced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Bills - 1,629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Memorials and Resolutions - 128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Deadlines</a:t>
            </a:r>
            <a:endParaRPr lang="id-ID" sz="16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State of the State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Shortfall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Sober Living Homes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ESAs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Executive Budget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Bad News – We’re Broke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Good News – We’re not robbing from locals…more than usual</a:t>
            </a: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241494" y="943167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14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E784E9F9-1D8F-2CF0-ABBD-37AD56D30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10254375" y="0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859765" y="1289415"/>
            <a:ext cx="5388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Session 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Topics 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at</a:t>
            </a:r>
          </a:p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a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Glance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9818" y="2999756"/>
            <a:ext cx="7909857" cy="337015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Budget Woes - On a scale from Nicholas Cage to Wesley Snipes, how bad is it?</a:t>
            </a: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Election Issues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Election “Issues”</a:t>
            </a:r>
            <a:r>
              <a:rPr lang="id-ID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Water</a:t>
            </a: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Election Year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Topics to make things awkward at Thanksgiving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we haven’t seen</a:t>
            </a: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241494" y="943167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353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8597E46A-46FB-E37D-F068-A722EC773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817113" y="6387353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FB4FE-AE94-4B1D-8982-5F98E1D3EB14}"/>
              </a:ext>
            </a:extLst>
          </p:cNvPr>
          <p:cNvSpPr txBox="1"/>
          <p:nvPr/>
        </p:nvSpPr>
        <p:spPr>
          <a:xfrm>
            <a:off x="5186135" y="1194720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Revenue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05" y="219936"/>
            <a:ext cx="408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Major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4196" y="2046067"/>
            <a:ext cx="7751212" cy="49552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2132: municipal land sales; public notice (Griffin)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trike="sngStrike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2175: marijuana monies; university police (Payne)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2275: settlement agreements; report; approval (Marshall)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2309: GPLET; agreement posting; abatement period (Grantham)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2382: TPT; sourcing; validation (Carter)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2594: TPT; prime contracting; exemption; alterations (Carbone)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2866: electric vehicles; registration fee (Cook)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1213: income tax; credit; labor costs (Rogers)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1556: TPT; administration; remote sellers (Bennett)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1652: municipal improvement districts; petitions; authorization (Bennett)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SCR 1006: property tax; refund; nuisance enforcement (Petersen)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11413344" y="606993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343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83BD3-2F0E-CE9D-60D0-FD2696A0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6DE97364-F9B3-DCEE-20B3-47734585C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2B8BCA-37C0-662E-1808-2D959CA584B6}"/>
              </a:ext>
            </a:extLst>
          </p:cNvPr>
          <p:cNvSpPr/>
          <p:nvPr/>
        </p:nvSpPr>
        <p:spPr>
          <a:xfrm>
            <a:off x="817113" y="6387353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841E7-6757-7CEB-6895-C0E773397335}"/>
              </a:ext>
            </a:extLst>
          </p:cNvPr>
          <p:cNvSpPr txBox="1"/>
          <p:nvPr/>
        </p:nvSpPr>
        <p:spPr>
          <a:xfrm>
            <a:off x="5186135" y="1194720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Administrative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9907A-8B4A-1A88-B1C7-5A5BCA618A42}"/>
              </a:ext>
            </a:extLst>
          </p:cNvPr>
          <p:cNvSpPr txBox="1"/>
          <p:nvPr/>
        </p:nvSpPr>
        <p:spPr>
          <a:xfrm>
            <a:off x="259805" y="219936"/>
            <a:ext cx="408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Major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596318-5E88-0F25-51CD-6C16719DA91C}"/>
              </a:ext>
            </a:extLst>
          </p:cNvPr>
          <p:cNvSpPr txBox="1"/>
          <p:nvPr/>
        </p:nvSpPr>
        <p:spPr>
          <a:xfrm>
            <a:off x="3019244" y="2046068"/>
            <a:ext cx="7716163" cy="495520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trike="sngStrike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2030: cities; towns; water service; audit (Griffin)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trike="sngStrike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2088: bond; override; contributions; contracts; prohibition (Hendrix)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trike="sngStrike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2120: law enforcement; defunding; prohibition (Marshall)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trike="sngStrike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2196: commercial property assessed financing (Hendrix)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2380: TPT; municipalities; audits; guidelines (Carter)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2719: bond elections; date; voter turnout (Carbone)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1005: public monies; ideology training; prohibition (Hoffman)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1010/SCR 1002: vehicle mileage; tracking; tax; prohibitions (Hoffman)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1056: municipalities; counties; fee increases; vote (Petersen)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1370: youth businesses; licenses; tax; exemption (</a:t>
            </a:r>
            <a:r>
              <a:rPr lang="en-US" sz="1600" err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Bolick</a:t>
            </a: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SCR 1015: public monies; prohibited expenditures. (Kern)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C1B269F7-08A1-38CE-E488-993359438027}"/>
              </a:ext>
            </a:extLst>
          </p:cNvPr>
          <p:cNvSpPr/>
          <p:nvPr/>
        </p:nvSpPr>
        <p:spPr>
          <a:xfrm flipH="1" flipV="1">
            <a:off x="11413344" y="606993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87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32840AF-BD4C-3D98-1C0F-36236ACDC8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b="776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EC2F9-B9F3-4648-BCFC-F3DEB4AA0287}"/>
              </a:ext>
            </a:extLst>
          </p:cNvPr>
          <p:cNvSpPr txBox="1"/>
          <p:nvPr/>
        </p:nvSpPr>
        <p:spPr>
          <a:xfrm>
            <a:off x="3655024" y="2785522"/>
            <a:ext cx="480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Thank You!</a:t>
            </a:r>
            <a:endParaRPr lang="en-ID" sz="6000" b="1">
              <a:solidFill>
                <a:schemeClr val="accent4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48F26-759F-4A99-AB5A-B08BC3DCE942}"/>
              </a:ext>
            </a:extLst>
          </p:cNvPr>
          <p:cNvSpPr txBox="1"/>
          <p:nvPr/>
        </p:nvSpPr>
        <p:spPr>
          <a:xfrm>
            <a:off x="3731073" y="3801185"/>
            <a:ext cx="4729852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602-258-5786</a:t>
            </a:r>
          </a:p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League of Arizona Cities and Towns</a:t>
            </a:r>
          </a:p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1820 W. Washington St.</a:t>
            </a:r>
          </a:p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Phoenix, AZ 85007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44153"/>
            <a:ext cx="389965" cy="321384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85083" y="5916706"/>
            <a:ext cx="389965" cy="9412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4CCA6DE-8EE1-5D0A-A0C4-5EB08B2F4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5965" y="376905"/>
            <a:ext cx="5640070" cy="22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E784E9F9-1D8F-2CF0-ABBD-37AD56D30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10254375" y="0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/>
          <p:cNvSpPr txBox="1"/>
          <p:nvPr/>
        </p:nvSpPr>
        <p:spPr>
          <a:xfrm>
            <a:off x="859765" y="1289415"/>
            <a:ext cx="408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sz="4800" b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9818" y="2999756"/>
            <a:ext cx="7909857" cy="212365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Sober Living Homes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Housing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Short-Term Rentals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Budget/Finance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Good Bills</a:t>
            </a: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241494" y="943167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995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8597E46A-46FB-E37D-F068-A722EC773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817113" y="6387353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FB4FE-AE94-4B1D-8982-5F98E1D3EB14}"/>
              </a:ext>
            </a:extLst>
          </p:cNvPr>
          <p:cNvSpPr txBox="1"/>
          <p:nvPr/>
        </p:nvSpPr>
        <p:spPr>
          <a:xfrm>
            <a:off x="5186135" y="1194720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Sober Living Homes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05" y="219936"/>
            <a:ext cx="408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Major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4196" y="2046067"/>
            <a:ext cx="7751212" cy="31085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21111: licensed facilities; transfer; sale; prohibition (Willoughby)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2650: sober living; behavioral health; licensure (</a:t>
            </a:r>
            <a:r>
              <a:rPr lang="en-US" sz="1200" err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Schweibert</a:t>
            </a:r>
            <a:r>
              <a:rPr lang="en-US" sz="12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Governor’s Omnibus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1361: sober living homes (Carroll)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Better definitions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Cap the number of residents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Improving state role and enforcement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Improving inspections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Information sharing</a:t>
            </a: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11413344" y="606993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823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8597E46A-46FB-E37D-F068-A722EC773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75" y="-1608006"/>
            <a:ext cx="12424550" cy="9305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1D4171-5314-41F9-9318-65B14A3BA1A6}"/>
              </a:ext>
            </a:extLst>
          </p:cNvPr>
          <p:cNvSpPr/>
          <p:nvPr/>
        </p:nvSpPr>
        <p:spPr>
          <a:xfrm>
            <a:off x="817113" y="6387353"/>
            <a:ext cx="1182884" cy="4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FB4FE-AE94-4B1D-8982-5F98E1D3EB14}"/>
              </a:ext>
            </a:extLst>
          </p:cNvPr>
          <p:cNvSpPr txBox="1"/>
          <p:nvPr/>
        </p:nvSpPr>
        <p:spPr>
          <a:xfrm>
            <a:off x="5186135" y="119472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Housing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05" y="219936"/>
            <a:ext cx="408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Major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id-ID" sz="4800" b="1" err="1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Legislative</a:t>
            </a:r>
            <a:r>
              <a:rPr lang="id-ID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id-ID" sz="480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</a:rPr>
              <a:t>Issues</a:t>
            </a:r>
            <a:endParaRPr lang="id-ID" sz="4800" b="1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4196" y="2046067"/>
            <a:ext cx="7751212" cy="36625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2096: tiny homes; construction; requirements; exemptions (B Parker)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2258: low-income housing tax credits; comment (Ortiz)	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2260: appropriation; housing trust fund (Ortiz)	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2261: minimum parking requirements; prohibition (Ortiz)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	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2267: rental housing; income source discrimination. (Ortiz)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2297: adaptive reuse; commercial buildings; zoning (Biasiucci)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2518: municipalities; housing needs assessment; zoning (Gress)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HB 2570: planning; home design; restrictions; prohibition (</a:t>
            </a:r>
            <a:r>
              <a:rPr lang="en-US" sz="1600" b="1" err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Biaisucci</a:t>
            </a:r>
            <a:r>
              <a:rPr lang="en-US" sz="16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SB 1112: planning; home design; restrictions; prohibition. (Borelli)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			</a:t>
            </a: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323B458-3F0B-4C14-8CDD-D648B7F3A898}"/>
              </a:ext>
            </a:extLst>
          </p:cNvPr>
          <p:cNvSpPr/>
          <p:nvPr/>
        </p:nvSpPr>
        <p:spPr>
          <a:xfrm flipH="1" flipV="1">
            <a:off x="11413344" y="606993"/>
            <a:ext cx="504418" cy="504418"/>
          </a:xfrm>
          <a:prstGeom prst="plus">
            <a:avLst>
              <a:gd name="adj" fmla="val 4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561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A5A5A5"/>
      </a:accent3>
      <a:accent4>
        <a:srgbClr val="FFC000"/>
      </a:accent4>
      <a:accent5>
        <a:srgbClr val="7F7F7F"/>
      </a:accent5>
      <a:accent6>
        <a:srgbClr val="A5A5A5"/>
      </a:accent6>
      <a:hlink>
        <a:srgbClr val="0563C1"/>
      </a:hlink>
      <a:folHlink>
        <a:srgbClr val="954F72"/>
      </a:folHlink>
    </a:clrScheme>
    <a:fontScheme name="Custom 3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Widescreen</PresentationFormat>
  <Paragraphs>125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Roboto Black</vt:lpstr>
      <vt:lpstr>Roboto Medium</vt:lpstr>
      <vt:lpstr>Roboto Medium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Bagus</dc:creator>
  <cp:lastModifiedBy>Rene Guillen</cp:lastModifiedBy>
  <cp:revision>1</cp:revision>
  <dcterms:created xsi:type="dcterms:W3CDTF">2019-03-25T17:38:01Z</dcterms:created>
  <dcterms:modified xsi:type="dcterms:W3CDTF">2024-02-09T01:50:11Z</dcterms:modified>
</cp:coreProperties>
</file>