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1" r:id="rId5"/>
  </p:sldMasterIdLst>
  <p:notesMasterIdLst>
    <p:notesMasterId r:id="rId26"/>
  </p:notesMasterIdLst>
  <p:handoutMasterIdLst>
    <p:handoutMasterId r:id="rId27"/>
  </p:handoutMasterIdLst>
  <p:sldIdLst>
    <p:sldId id="272" r:id="rId6"/>
    <p:sldId id="324" r:id="rId7"/>
    <p:sldId id="355" r:id="rId8"/>
    <p:sldId id="333" r:id="rId9"/>
    <p:sldId id="345" r:id="rId10"/>
    <p:sldId id="353" r:id="rId11"/>
    <p:sldId id="346" r:id="rId12"/>
    <p:sldId id="332" r:id="rId13"/>
    <p:sldId id="348" r:id="rId14"/>
    <p:sldId id="349" r:id="rId15"/>
    <p:sldId id="350" r:id="rId16"/>
    <p:sldId id="351" r:id="rId17"/>
    <p:sldId id="352" r:id="rId18"/>
    <p:sldId id="356" r:id="rId19"/>
    <p:sldId id="357" r:id="rId20"/>
    <p:sldId id="358" r:id="rId21"/>
    <p:sldId id="359" r:id="rId22"/>
    <p:sldId id="354" r:id="rId23"/>
    <p:sldId id="322" r:id="rId24"/>
    <p:sldId id="329" r:id="rId25"/>
  </p:sldIdLst>
  <p:sldSz cx="12192000" cy="6858000"/>
  <p:notesSz cx="7023100" cy="9309100"/>
  <p:embeddedFontLst>
    <p:embeddedFont>
      <p:font typeface="Arial Black" panose="020B0A04020102020204" pitchFamily="34" charset="0"/>
      <p:bold r:id="rId28"/>
    </p:embeddedFont>
    <p:embeddedFont>
      <p:font typeface="Calibri" panose="020F0502020204030204" pitchFamily="34" charset="0"/>
      <p:regular r:id="rId29"/>
      <p:bold r:id="rId30"/>
      <p:italic r:id="rId31"/>
      <p:boldItalic r:id="rId32"/>
    </p:embeddedFont>
    <p:embeddedFont>
      <p:font typeface="Swis721 BT" panose="020B0504020202020204" pitchFamily="34" charset="0"/>
      <p:regular r:id="rId33"/>
      <p:bold r:id="rId34"/>
      <p:italic r:id="rId35"/>
      <p:boldItalic r:id="rId36"/>
    </p:embeddedFont>
    <p:embeddedFont>
      <p:font typeface="Wingdings 2" panose="05020102010507070707"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ristan Cable" initials="CC" lastIdx="3" clrIdx="6">
    <p:extLst>
      <p:ext uri="{19B8F6BF-5375-455C-9EA6-DF929625EA0E}">
        <p15:presenceInfo xmlns:p15="http://schemas.microsoft.com/office/powerpoint/2012/main" userId="S::ccable@azauditor.gov::4a867b8c-c593-4c5e-8ae0-039486aa741e" providerId="AD"/>
      </p:ext>
    </p:extLst>
  </p:cmAuthor>
  <p:cmAuthor id="1" name="Miller, Donna" initials="MD" lastIdx="2" clrIdx="0">
    <p:extLst>
      <p:ext uri="{19B8F6BF-5375-455C-9EA6-DF929625EA0E}">
        <p15:presenceInfo xmlns:p15="http://schemas.microsoft.com/office/powerpoint/2012/main" userId="S-1-5-21-36308975-338307196-79907194-1119" providerId="AD"/>
      </p:ext>
    </p:extLst>
  </p:cmAuthor>
  <p:cmAuthor id="2" name="Bays, Bill" initials="BB" lastIdx="4" clrIdx="1">
    <p:extLst>
      <p:ext uri="{19B8F6BF-5375-455C-9EA6-DF929625EA0E}">
        <p15:presenceInfo xmlns:p15="http://schemas.microsoft.com/office/powerpoint/2012/main" userId="S-1-5-21-36308975-338307196-79907194-1059" providerId="AD"/>
      </p:ext>
    </p:extLst>
  </p:cmAuthor>
  <p:cmAuthor id="3" name="Megan Smith" initials="MS" lastIdx="5" clrIdx="2">
    <p:extLst>
      <p:ext uri="{19B8F6BF-5375-455C-9EA6-DF929625EA0E}">
        <p15:presenceInfo xmlns:p15="http://schemas.microsoft.com/office/powerpoint/2012/main" userId="S-1-5-21-36308975-338307196-79907194-8145" providerId="AD"/>
      </p:ext>
    </p:extLst>
  </p:cmAuthor>
  <p:cmAuthor id="4" name="Elizabeth Whitaker" initials="EW" lastIdx="2" clrIdx="3">
    <p:extLst>
      <p:ext uri="{19B8F6BF-5375-455C-9EA6-DF929625EA0E}">
        <p15:presenceInfo xmlns:p15="http://schemas.microsoft.com/office/powerpoint/2012/main" userId="S-1-5-21-36308975-338307196-79907194-8758" providerId="AD"/>
      </p:ext>
    </p:extLst>
  </p:cmAuthor>
  <p:cmAuthor id="5" name="Megan Smith" initials="MS [2]" lastIdx="4" clrIdx="4">
    <p:extLst>
      <p:ext uri="{19B8F6BF-5375-455C-9EA6-DF929625EA0E}">
        <p15:presenceInfo xmlns:p15="http://schemas.microsoft.com/office/powerpoint/2012/main" userId="S::msmith@azauditor.gov::b357db8e-2e46-4b39-a06b-33e3acbd4e74" providerId="AD"/>
      </p:ext>
    </p:extLst>
  </p:cmAuthor>
  <p:cmAuthor id="6" name="Elizabeth Whitaker" initials="EW [2]" lastIdx="7" clrIdx="5">
    <p:extLst>
      <p:ext uri="{19B8F6BF-5375-455C-9EA6-DF929625EA0E}">
        <p15:presenceInfo xmlns:p15="http://schemas.microsoft.com/office/powerpoint/2012/main" userId="S::ewhitaker@azauditor.gov::2c78773a-2e2e-4093-807f-6a06156f4a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A7F"/>
    <a:srgbClr val="0099CC"/>
    <a:srgbClr val="EFB7EB"/>
    <a:srgbClr val="B7E3E1"/>
    <a:srgbClr val="AA9F94"/>
    <a:srgbClr val="DED3E8"/>
    <a:srgbClr val="ECE3E5"/>
    <a:srgbClr val="B7E37D"/>
    <a:srgbClr val="FFFFFF"/>
    <a:srgbClr val="899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7492F-BAE7-41F4-935A-E46306025916}" v="4" dt="2021-10-21T01:06:06.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17" autoAdjust="0"/>
  </p:normalViewPr>
  <p:slideViewPr>
    <p:cSldViewPr>
      <p:cViewPr varScale="1">
        <p:scale>
          <a:sx n="90" d="100"/>
          <a:sy n="90" d="100"/>
        </p:scale>
        <p:origin x="1392" y="90"/>
      </p:cViewPr>
      <p:guideLst>
        <p:guide orient="horz" pos="2160"/>
        <p:guide pos="576"/>
      </p:guideLst>
    </p:cSldViewPr>
  </p:slideViewPr>
  <p:outlineViewPr>
    <p:cViewPr>
      <p:scale>
        <a:sx n="33" d="100"/>
        <a:sy n="33" d="100"/>
      </p:scale>
      <p:origin x="0" y="433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1" d="100"/>
          <a:sy n="61" d="100"/>
        </p:scale>
        <p:origin x="271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Smith" userId="b357db8e-2e46-4b39-a06b-33e3acbd4e74" providerId="ADAL" clId="{4317492F-BAE7-41F4-935A-E46306025916}"/>
    <pc:docChg chg="custSel addSld delSld modSld">
      <pc:chgData name="Megan Smith" userId="b357db8e-2e46-4b39-a06b-33e3acbd4e74" providerId="ADAL" clId="{4317492F-BAE7-41F4-935A-E46306025916}" dt="2021-10-21T01:35:57.661" v="350" actId="1076"/>
      <pc:docMkLst>
        <pc:docMk/>
      </pc:docMkLst>
      <pc:sldChg chg="modNotesTx">
        <pc:chgData name="Megan Smith" userId="b357db8e-2e46-4b39-a06b-33e3acbd4e74" providerId="ADAL" clId="{4317492F-BAE7-41F4-935A-E46306025916}" dt="2021-10-14T00:55:18.110" v="0" actId="20577"/>
        <pc:sldMkLst>
          <pc:docMk/>
          <pc:sldMk cId="28749882" sldId="272"/>
        </pc:sldMkLst>
      </pc:sldChg>
      <pc:sldChg chg="modNotesTx">
        <pc:chgData name="Megan Smith" userId="b357db8e-2e46-4b39-a06b-33e3acbd4e74" providerId="ADAL" clId="{4317492F-BAE7-41F4-935A-E46306025916}" dt="2021-10-14T00:56:14.914" v="13" actId="20577"/>
        <pc:sldMkLst>
          <pc:docMk/>
          <pc:sldMk cId="1782039010" sldId="322"/>
        </pc:sldMkLst>
      </pc:sldChg>
      <pc:sldChg chg="modSp mod modNotesTx">
        <pc:chgData name="Megan Smith" userId="b357db8e-2e46-4b39-a06b-33e3acbd4e74" providerId="ADAL" clId="{4317492F-BAE7-41F4-935A-E46306025916}" dt="2021-10-20T23:41:29.136" v="36" actId="20577"/>
        <pc:sldMkLst>
          <pc:docMk/>
          <pc:sldMk cId="4060520244" sldId="324"/>
        </pc:sldMkLst>
        <pc:spChg chg="mod">
          <ac:chgData name="Megan Smith" userId="b357db8e-2e46-4b39-a06b-33e3acbd4e74" providerId="ADAL" clId="{4317492F-BAE7-41F4-935A-E46306025916}" dt="2021-10-20T23:41:29.136" v="36" actId="20577"/>
          <ac:spMkLst>
            <pc:docMk/>
            <pc:sldMk cId="4060520244" sldId="324"/>
            <ac:spMk id="3" creationId="{00000000-0000-0000-0000-000000000000}"/>
          </ac:spMkLst>
        </pc:spChg>
      </pc:sldChg>
      <pc:sldChg chg="modNotesTx">
        <pc:chgData name="Megan Smith" userId="b357db8e-2e46-4b39-a06b-33e3acbd4e74" providerId="ADAL" clId="{4317492F-BAE7-41F4-935A-E46306025916}" dt="2021-10-14T00:55:28.344" v="3" actId="20577"/>
        <pc:sldMkLst>
          <pc:docMk/>
          <pc:sldMk cId="2816756551" sldId="333"/>
        </pc:sldMkLst>
      </pc:sldChg>
      <pc:sldChg chg="modNotesTx">
        <pc:chgData name="Megan Smith" userId="b357db8e-2e46-4b39-a06b-33e3acbd4e74" providerId="ADAL" clId="{4317492F-BAE7-41F4-935A-E46306025916}" dt="2021-10-14T00:55:38.551" v="5" actId="20577"/>
        <pc:sldMkLst>
          <pc:docMk/>
          <pc:sldMk cId="4147870266" sldId="345"/>
        </pc:sldMkLst>
      </pc:sldChg>
      <pc:sldChg chg="modNotesTx">
        <pc:chgData name="Megan Smith" userId="b357db8e-2e46-4b39-a06b-33e3acbd4e74" providerId="ADAL" clId="{4317492F-BAE7-41F4-935A-E46306025916}" dt="2021-10-14T00:55:47.514" v="7" actId="20577"/>
        <pc:sldMkLst>
          <pc:docMk/>
          <pc:sldMk cId="546862639" sldId="346"/>
        </pc:sldMkLst>
      </pc:sldChg>
      <pc:sldChg chg="modNotes modNotesTx">
        <pc:chgData name="Megan Smith" userId="b357db8e-2e46-4b39-a06b-33e3acbd4e74" providerId="ADAL" clId="{4317492F-BAE7-41F4-935A-E46306025916}" dt="2021-10-21T01:00:19.711" v="244" actId="27636"/>
        <pc:sldMkLst>
          <pc:docMk/>
          <pc:sldMk cId="2743624848" sldId="348"/>
        </pc:sldMkLst>
      </pc:sldChg>
      <pc:sldChg chg="modNotesTx">
        <pc:chgData name="Megan Smith" userId="b357db8e-2e46-4b39-a06b-33e3acbd4e74" providerId="ADAL" clId="{4317492F-BAE7-41F4-935A-E46306025916}" dt="2021-10-14T00:55:59.227" v="9" actId="20577"/>
        <pc:sldMkLst>
          <pc:docMk/>
          <pc:sldMk cId="3124165762" sldId="350"/>
        </pc:sldMkLst>
      </pc:sldChg>
      <pc:sldChg chg="modNotesTx">
        <pc:chgData name="Megan Smith" userId="b357db8e-2e46-4b39-a06b-33e3acbd4e74" providerId="ADAL" clId="{4317492F-BAE7-41F4-935A-E46306025916}" dt="2021-10-14T00:56:02.178" v="10" actId="20577"/>
        <pc:sldMkLst>
          <pc:docMk/>
          <pc:sldMk cId="2888048453" sldId="351"/>
        </pc:sldMkLst>
      </pc:sldChg>
      <pc:sldChg chg="modNotesTx">
        <pc:chgData name="Megan Smith" userId="b357db8e-2e46-4b39-a06b-33e3acbd4e74" providerId="ADAL" clId="{4317492F-BAE7-41F4-935A-E46306025916}" dt="2021-10-14T00:56:05.656" v="11" actId="20577"/>
        <pc:sldMkLst>
          <pc:docMk/>
          <pc:sldMk cId="2191666494" sldId="352"/>
        </pc:sldMkLst>
      </pc:sldChg>
      <pc:sldChg chg="modNotesTx">
        <pc:chgData name="Megan Smith" userId="b357db8e-2e46-4b39-a06b-33e3acbd4e74" providerId="ADAL" clId="{4317492F-BAE7-41F4-935A-E46306025916}" dt="2021-10-14T00:55:43.751" v="6" actId="20577"/>
        <pc:sldMkLst>
          <pc:docMk/>
          <pc:sldMk cId="3096054693" sldId="353"/>
        </pc:sldMkLst>
      </pc:sldChg>
      <pc:sldChg chg="modSp mod modNotesTx">
        <pc:chgData name="Megan Smith" userId="b357db8e-2e46-4b39-a06b-33e3acbd4e74" providerId="ADAL" clId="{4317492F-BAE7-41F4-935A-E46306025916}" dt="2021-10-14T00:58:20.506" v="27" actId="108"/>
        <pc:sldMkLst>
          <pc:docMk/>
          <pc:sldMk cId="910302862" sldId="354"/>
        </pc:sldMkLst>
        <pc:spChg chg="mod">
          <ac:chgData name="Megan Smith" userId="b357db8e-2e46-4b39-a06b-33e3acbd4e74" providerId="ADAL" clId="{4317492F-BAE7-41F4-935A-E46306025916}" dt="2021-10-14T00:58:20.506" v="27" actId="108"/>
          <ac:spMkLst>
            <pc:docMk/>
            <pc:sldMk cId="910302862" sldId="354"/>
            <ac:spMk id="3" creationId="{9A9D421F-C7E1-4451-8B70-AA6EEB3B1216}"/>
          </ac:spMkLst>
        </pc:spChg>
      </pc:sldChg>
      <pc:sldChg chg="modSp mod modNotes modNotesTx">
        <pc:chgData name="Megan Smith" userId="b357db8e-2e46-4b39-a06b-33e3acbd4e74" providerId="ADAL" clId="{4317492F-BAE7-41F4-935A-E46306025916}" dt="2021-10-21T01:35:57.661" v="350" actId="1076"/>
        <pc:sldMkLst>
          <pc:docMk/>
          <pc:sldMk cId="4112561266" sldId="355"/>
        </pc:sldMkLst>
        <pc:picChg chg="mod">
          <ac:chgData name="Megan Smith" userId="b357db8e-2e46-4b39-a06b-33e3acbd4e74" providerId="ADAL" clId="{4317492F-BAE7-41F4-935A-E46306025916}" dt="2021-10-21T01:35:57.661" v="350" actId="1076"/>
          <ac:picMkLst>
            <pc:docMk/>
            <pc:sldMk cId="4112561266" sldId="355"/>
            <ac:picMk id="4" creationId="{4AD2954D-A838-44B4-9681-C952B077F309}"/>
          </ac:picMkLst>
        </pc:picChg>
        <pc:picChg chg="mod">
          <ac:chgData name="Megan Smith" userId="b357db8e-2e46-4b39-a06b-33e3acbd4e74" providerId="ADAL" clId="{4317492F-BAE7-41F4-935A-E46306025916}" dt="2021-10-21T01:35:55.508" v="349" actId="1076"/>
          <ac:picMkLst>
            <pc:docMk/>
            <pc:sldMk cId="4112561266" sldId="355"/>
            <ac:picMk id="5" creationId="{1A870934-1724-4AFE-919A-61F16364FE21}"/>
          </ac:picMkLst>
        </pc:picChg>
      </pc:sldChg>
      <pc:sldChg chg="addSp delSp modSp new mod">
        <pc:chgData name="Megan Smith" userId="b357db8e-2e46-4b39-a06b-33e3acbd4e74" providerId="ADAL" clId="{4317492F-BAE7-41F4-935A-E46306025916}" dt="2021-10-21T01:08:36.678" v="348" actId="14100"/>
        <pc:sldMkLst>
          <pc:docMk/>
          <pc:sldMk cId="4092474984" sldId="356"/>
        </pc:sldMkLst>
        <pc:spChg chg="mod">
          <ac:chgData name="Megan Smith" userId="b357db8e-2e46-4b39-a06b-33e3acbd4e74" providerId="ADAL" clId="{4317492F-BAE7-41F4-935A-E46306025916}" dt="2021-10-21T01:08:33.184" v="347" actId="6549"/>
          <ac:spMkLst>
            <pc:docMk/>
            <pc:sldMk cId="4092474984" sldId="356"/>
            <ac:spMk id="2" creationId="{B696BCFE-F2EF-476A-B258-2B21962F75A0}"/>
          </ac:spMkLst>
        </pc:spChg>
        <pc:spChg chg="add mod">
          <ac:chgData name="Megan Smith" userId="b357db8e-2e46-4b39-a06b-33e3acbd4e74" providerId="ADAL" clId="{4317492F-BAE7-41F4-935A-E46306025916}" dt="2021-10-21T01:00:30.796" v="289" actId="20577"/>
          <ac:spMkLst>
            <pc:docMk/>
            <pc:sldMk cId="4092474984" sldId="356"/>
            <ac:spMk id="8" creationId="{21A0A5A1-EFEB-4EE0-9578-EB439970556E}"/>
          </ac:spMkLst>
        </pc:spChg>
        <pc:picChg chg="add del mod">
          <ac:chgData name="Megan Smith" userId="b357db8e-2e46-4b39-a06b-33e3acbd4e74" providerId="ADAL" clId="{4317492F-BAE7-41F4-935A-E46306025916}" dt="2021-10-20T23:44:15.749" v="124" actId="478"/>
          <ac:picMkLst>
            <pc:docMk/>
            <pc:sldMk cId="4092474984" sldId="356"/>
            <ac:picMk id="5" creationId="{F7BFC2AF-69AA-404C-A85A-8F5DB86E26FD}"/>
          </ac:picMkLst>
        </pc:picChg>
        <pc:picChg chg="add mod">
          <ac:chgData name="Megan Smith" userId="b357db8e-2e46-4b39-a06b-33e3acbd4e74" providerId="ADAL" clId="{4317492F-BAE7-41F4-935A-E46306025916}" dt="2021-10-21T01:08:36.678" v="348" actId="14100"/>
          <ac:picMkLst>
            <pc:docMk/>
            <pc:sldMk cId="4092474984" sldId="356"/>
            <ac:picMk id="7" creationId="{BAAE368E-DB76-475F-BA17-575C5DA732E3}"/>
          </ac:picMkLst>
        </pc:picChg>
      </pc:sldChg>
      <pc:sldChg chg="addSp delSp modSp add mod">
        <pc:chgData name="Megan Smith" userId="b357db8e-2e46-4b39-a06b-33e3acbd4e74" providerId="ADAL" clId="{4317492F-BAE7-41F4-935A-E46306025916}" dt="2021-10-21T01:07:41.145" v="345" actId="14100"/>
        <pc:sldMkLst>
          <pc:docMk/>
          <pc:sldMk cId="1308730797" sldId="357"/>
        </pc:sldMkLst>
        <pc:spChg chg="mod">
          <ac:chgData name="Megan Smith" userId="b357db8e-2e46-4b39-a06b-33e3acbd4e74" providerId="ADAL" clId="{4317492F-BAE7-41F4-935A-E46306025916}" dt="2021-10-21T01:07:37.434" v="344" actId="14100"/>
          <ac:spMkLst>
            <pc:docMk/>
            <pc:sldMk cId="1308730797" sldId="357"/>
            <ac:spMk id="2" creationId="{B696BCFE-F2EF-476A-B258-2B21962F75A0}"/>
          </ac:spMkLst>
        </pc:spChg>
        <pc:spChg chg="add mod">
          <ac:chgData name="Megan Smith" userId="b357db8e-2e46-4b39-a06b-33e3acbd4e74" providerId="ADAL" clId="{4317492F-BAE7-41F4-935A-E46306025916}" dt="2021-10-21T01:00:46.564" v="291" actId="20577"/>
          <ac:spMkLst>
            <pc:docMk/>
            <pc:sldMk cId="1308730797" sldId="357"/>
            <ac:spMk id="8" creationId="{42B105F7-2FDB-4A88-8758-20D46B90C0F3}"/>
          </ac:spMkLst>
        </pc:spChg>
        <pc:picChg chg="add mod">
          <ac:chgData name="Megan Smith" userId="b357db8e-2e46-4b39-a06b-33e3acbd4e74" providerId="ADAL" clId="{4317492F-BAE7-41F4-935A-E46306025916}" dt="2021-10-21T01:07:41.145" v="345" actId="14100"/>
          <ac:picMkLst>
            <pc:docMk/>
            <pc:sldMk cId="1308730797" sldId="357"/>
            <ac:picMk id="5" creationId="{98D6756E-68E4-4372-BD02-0C1C27245E43}"/>
          </ac:picMkLst>
        </pc:picChg>
        <pc:picChg chg="del">
          <ac:chgData name="Megan Smith" userId="b357db8e-2e46-4b39-a06b-33e3acbd4e74" providerId="ADAL" clId="{4317492F-BAE7-41F4-935A-E46306025916}" dt="2021-10-20T23:46:08.460" v="152" actId="478"/>
          <ac:picMkLst>
            <pc:docMk/>
            <pc:sldMk cId="1308730797" sldId="357"/>
            <ac:picMk id="7" creationId="{BAAE368E-DB76-475F-BA17-575C5DA732E3}"/>
          </ac:picMkLst>
        </pc:picChg>
      </pc:sldChg>
      <pc:sldChg chg="addSp modSp new mod">
        <pc:chgData name="Megan Smith" userId="b357db8e-2e46-4b39-a06b-33e3acbd4e74" providerId="ADAL" clId="{4317492F-BAE7-41F4-935A-E46306025916}" dt="2021-10-21T01:07:26.772" v="341" actId="14100"/>
        <pc:sldMkLst>
          <pc:docMk/>
          <pc:sldMk cId="3058128506" sldId="358"/>
        </pc:sldMkLst>
        <pc:spChg chg="mod">
          <ac:chgData name="Megan Smith" userId="b357db8e-2e46-4b39-a06b-33e3acbd4e74" providerId="ADAL" clId="{4317492F-BAE7-41F4-935A-E46306025916}" dt="2021-10-21T01:07:23.735" v="340" actId="14100"/>
          <ac:spMkLst>
            <pc:docMk/>
            <pc:sldMk cId="3058128506" sldId="358"/>
            <ac:spMk id="2" creationId="{9A17D043-56BB-447F-B749-7EB30501AB4F}"/>
          </ac:spMkLst>
        </pc:spChg>
        <pc:spChg chg="add mod">
          <ac:chgData name="Megan Smith" userId="b357db8e-2e46-4b39-a06b-33e3acbd4e74" providerId="ADAL" clId="{4317492F-BAE7-41F4-935A-E46306025916}" dt="2021-10-21T01:01:36.958" v="318" actId="20577"/>
          <ac:spMkLst>
            <pc:docMk/>
            <pc:sldMk cId="3058128506" sldId="358"/>
            <ac:spMk id="6" creationId="{3A69C4AA-3F84-4383-B8E0-DA4E8172AD63}"/>
          </ac:spMkLst>
        </pc:spChg>
        <pc:picChg chg="add mod">
          <ac:chgData name="Megan Smith" userId="b357db8e-2e46-4b39-a06b-33e3acbd4e74" providerId="ADAL" clId="{4317492F-BAE7-41F4-935A-E46306025916}" dt="2021-10-21T01:07:26.772" v="341" actId="14100"/>
          <ac:picMkLst>
            <pc:docMk/>
            <pc:sldMk cId="3058128506" sldId="358"/>
            <ac:picMk id="5" creationId="{6129C0DB-9E36-472B-9C8A-75B18B2BC60C}"/>
          </ac:picMkLst>
        </pc:picChg>
      </pc:sldChg>
      <pc:sldChg chg="new del">
        <pc:chgData name="Megan Smith" userId="b357db8e-2e46-4b39-a06b-33e3acbd4e74" providerId="ADAL" clId="{4317492F-BAE7-41F4-935A-E46306025916}" dt="2021-10-20T23:47:07.749" v="220" actId="2696"/>
        <pc:sldMkLst>
          <pc:docMk/>
          <pc:sldMk cId="596423126" sldId="359"/>
        </pc:sldMkLst>
      </pc:sldChg>
      <pc:sldChg chg="addSp modSp add mod">
        <pc:chgData name="Megan Smith" userId="b357db8e-2e46-4b39-a06b-33e3acbd4e74" providerId="ADAL" clId="{4317492F-BAE7-41F4-935A-E46306025916}" dt="2021-10-21T01:06:16.138" v="335" actId="20577"/>
        <pc:sldMkLst>
          <pc:docMk/>
          <pc:sldMk cId="1152754500" sldId="359"/>
        </pc:sldMkLst>
        <pc:spChg chg="mod">
          <ac:chgData name="Megan Smith" userId="b357db8e-2e46-4b39-a06b-33e3acbd4e74" providerId="ADAL" clId="{4317492F-BAE7-41F4-935A-E46306025916}" dt="2021-10-21T01:05:30.955" v="319" actId="6549"/>
          <ac:spMkLst>
            <pc:docMk/>
            <pc:sldMk cId="1152754500" sldId="359"/>
            <ac:spMk id="2" creationId="{9A17D043-56BB-447F-B749-7EB30501AB4F}"/>
          </ac:spMkLst>
        </pc:spChg>
        <pc:spChg chg="add mod">
          <ac:chgData name="Megan Smith" userId="b357db8e-2e46-4b39-a06b-33e3acbd4e74" providerId="ADAL" clId="{4317492F-BAE7-41F4-935A-E46306025916}" dt="2021-10-21T01:06:16.138" v="335" actId="20577"/>
          <ac:spMkLst>
            <pc:docMk/>
            <pc:sldMk cId="1152754500" sldId="359"/>
            <ac:spMk id="6" creationId="{18D67E85-15E1-4C09-BA80-1E189BB77C2C}"/>
          </ac:spMkLst>
        </pc:spChg>
        <pc:picChg chg="add mod">
          <ac:chgData name="Megan Smith" userId="b357db8e-2e46-4b39-a06b-33e3acbd4e74" providerId="ADAL" clId="{4317492F-BAE7-41F4-935A-E46306025916}" dt="2021-10-21T01:06:10.866" v="326" actId="14100"/>
          <ac:picMkLst>
            <pc:docMk/>
            <pc:sldMk cId="1152754500" sldId="359"/>
            <ac:picMk id="5" creationId="{302D9306-0F00-4F3C-A458-3B97998AA3D3}"/>
          </ac:picMkLst>
        </pc:picChg>
      </pc:sldChg>
      <pc:sldChg chg="new del">
        <pc:chgData name="Megan Smith" userId="b357db8e-2e46-4b39-a06b-33e3acbd4e74" providerId="ADAL" clId="{4317492F-BAE7-41F4-935A-E46306025916}" dt="2021-10-21T01:07:01.611" v="337" actId="2696"/>
        <pc:sldMkLst>
          <pc:docMk/>
          <pc:sldMk cId="3100927796" sldId="3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773"/>
          </a:xfrm>
          <a:prstGeom prst="rect">
            <a:avLst/>
          </a:prstGeom>
        </p:spPr>
        <p:txBody>
          <a:bodyPr vert="horz" lIns="92387" tIns="46192" rIns="92387" bIns="46192"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5773"/>
          </a:xfrm>
          <a:prstGeom prst="rect">
            <a:avLst/>
          </a:prstGeom>
        </p:spPr>
        <p:txBody>
          <a:bodyPr vert="horz" lIns="92387" tIns="46192" rIns="92387" bIns="46192" rtlCol="0"/>
          <a:lstStyle>
            <a:lvl1pPr algn="r">
              <a:defRPr sz="1200"/>
            </a:lvl1pPr>
          </a:lstStyle>
          <a:p>
            <a:fld id="{5CEFDC9F-81D5-45EA-AA87-81C708FB3A6F}" type="datetimeFigureOut">
              <a:rPr lang="en-US" smtClean="0"/>
              <a:t>10/20/2021</a:t>
            </a:fld>
            <a:endParaRPr lang="en-US" dirty="0"/>
          </a:p>
        </p:txBody>
      </p:sp>
      <p:sp>
        <p:nvSpPr>
          <p:cNvPr id="4" name="Footer Placeholder 3"/>
          <p:cNvSpPr>
            <a:spLocks noGrp="1"/>
          </p:cNvSpPr>
          <p:nvPr>
            <p:ph type="ftr" sz="quarter" idx="2"/>
          </p:nvPr>
        </p:nvSpPr>
        <p:spPr>
          <a:xfrm>
            <a:off x="0" y="8841741"/>
            <a:ext cx="3043343" cy="465773"/>
          </a:xfrm>
          <a:prstGeom prst="rect">
            <a:avLst/>
          </a:prstGeom>
        </p:spPr>
        <p:txBody>
          <a:bodyPr vert="horz" lIns="92387" tIns="46192" rIns="92387" bIns="4619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1741"/>
            <a:ext cx="3043343" cy="465773"/>
          </a:xfrm>
          <a:prstGeom prst="rect">
            <a:avLst/>
          </a:prstGeom>
        </p:spPr>
        <p:txBody>
          <a:bodyPr vert="horz" lIns="92387" tIns="46192" rIns="92387" bIns="46192" rtlCol="0" anchor="b"/>
          <a:lstStyle>
            <a:lvl1pPr algn="r">
              <a:defRPr sz="1200"/>
            </a:lvl1pPr>
          </a:lstStyle>
          <a:p>
            <a:fld id="{0E6F861F-0DDA-49E9-8528-DAE36780A5AA}" type="slidenum">
              <a:rPr lang="en-US" smtClean="0"/>
              <a:t>‹#›</a:t>
            </a:fld>
            <a:endParaRPr lang="en-US" dirty="0"/>
          </a:p>
        </p:txBody>
      </p:sp>
    </p:spTree>
    <p:extLst>
      <p:ext uri="{BB962C8B-B14F-4D97-AF65-F5344CB8AC3E}">
        <p14:creationId xmlns:p14="http://schemas.microsoft.com/office/powerpoint/2010/main" val="159720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43343" cy="465455"/>
          </a:xfrm>
          <a:prstGeom prst="rect">
            <a:avLst/>
          </a:prstGeom>
        </p:spPr>
        <p:txBody>
          <a:bodyPr vert="horz" lIns="93782" tIns="46893" rIns="93782" bIns="46893" rtlCol="0"/>
          <a:lstStyle>
            <a:lvl1pPr algn="l">
              <a:defRPr sz="1200"/>
            </a:lvl1pPr>
          </a:lstStyle>
          <a:p>
            <a:endParaRPr lang="en-US" dirty="0"/>
          </a:p>
        </p:txBody>
      </p:sp>
      <p:sp>
        <p:nvSpPr>
          <p:cNvPr id="3" name="Date Placeholder 2"/>
          <p:cNvSpPr>
            <a:spLocks noGrp="1"/>
          </p:cNvSpPr>
          <p:nvPr>
            <p:ph type="dt" idx="1"/>
          </p:nvPr>
        </p:nvSpPr>
        <p:spPr>
          <a:xfrm>
            <a:off x="3978133" y="5"/>
            <a:ext cx="3043343" cy="465455"/>
          </a:xfrm>
          <a:prstGeom prst="rect">
            <a:avLst/>
          </a:prstGeom>
        </p:spPr>
        <p:txBody>
          <a:bodyPr vert="horz" lIns="93782" tIns="46893" rIns="93782" bIns="46893" rtlCol="0"/>
          <a:lstStyle>
            <a:lvl1pPr algn="r">
              <a:defRPr sz="1200"/>
            </a:lvl1pPr>
          </a:lstStyle>
          <a:p>
            <a:fld id="{80E30063-9A44-4B2B-8BC5-FB7B039EE73F}" type="datetimeFigureOut">
              <a:rPr lang="en-US" smtClean="0"/>
              <a:pPr/>
              <a:t>10/20/2021</a:t>
            </a:fld>
            <a:endParaRPr lang="en-US" dirty="0"/>
          </a:p>
        </p:txBody>
      </p:sp>
      <p:sp>
        <p:nvSpPr>
          <p:cNvPr id="4" name="Slide Image Placeholder 3"/>
          <p:cNvSpPr>
            <a:spLocks noGrp="1" noRot="1" noChangeAspect="1"/>
          </p:cNvSpPr>
          <p:nvPr>
            <p:ph type="sldImg" idx="2"/>
          </p:nvPr>
        </p:nvSpPr>
        <p:spPr>
          <a:xfrm>
            <a:off x="411163" y="700088"/>
            <a:ext cx="6200775" cy="3489325"/>
          </a:xfrm>
          <a:prstGeom prst="rect">
            <a:avLst/>
          </a:prstGeom>
          <a:noFill/>
          <a:ln w="12700">
            <a:solidFill>
              <a:prstClr val="black"/>
            </a:solidFill>
          </a:ln>
        </p:spPr>
        <p:txBody>
          <a:bodyPr vert="horz" lIns="93782" tIns="46893" rIns="93782" bIns="46893"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782" tIns="46893" rIns="93782" bIns="468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782" tIns="46893" rIns="93782" bIns="468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782" tIns="46893" rIns="93782" bIns="46893" rtlCol="0" anchor="b"/>
          <a:lstStyle>
            <a:lvl1pPr algn="r">
              <a:defRPr sz="1200"/>
            </a:lvl1pPr>
          </a:lstStyle>
          <a:p>
            <a:fld id="{9346C6AA-58F5-4391-ABEC-9D06831FAEA0}" type="slidenum">
              <a:rPr lang="en-US" smtClean="0"/>
              <a:pPr/>
              <a:t>‹#›</a:t>
            </a:fld>
            <a:endParaRPr lang="en-US" dirty="0"/>
          </a:p>
        </p:txBody>
      </p:sp>
    </p:spTree>
    <p:extLst>
      <p:ext uri="{BB962C8B-B14F-4D97-AF65-F5344CB8AC3E}">
        <p14:creationId xmlns:p14="http://schemas.microsoft.com/office/powerpoint/2010/main" val="36582804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5790"/>
            <a:ext cx="5943600" cy="4575810"/>
          </a:xfrm>
        </p:spPr>
        <p:txBody>
          <a:bodyPr/>
          <a:lstStyle/>
          <a:p>
            <a:endParaRPr lang="en-US" dirty="0"/>
          </a:p>
        </p:txBody>
      </p:sp>
      <p:sp>
        <p:nvSpPr>
          <p:cNvPr id="4" name="Slide Number Placeholder 3"/>
          <p:cNvSpPr>
            <a:spLocks noGrp="1"/>
          </p:cNvSpPr>
          <p:nvPr>
            <p:ph type="sldNum" sz="quarter" idx="10"/>
          </p:nvPr>
        </p:nvSpPr>
        <p:spPr/>
        <p:txBody>
          <a:bodyPr/>
          <a:lstStyle/>
          <a:p>
            <a:fld id="{B0151F9E-AEA7-4F01-A9D0-2EEB14182A92}" type="slidenum">
              <a:rPr lang="en-US" smtClean="0"/>
              <a:t>1</a:t>
            </a:fld>
            <a:endParaRPr lang="en-US" dirty="0"/>
          </a:p>
        </p:txBody>
      </p:sp>
    </p:spTree>
    <p:extLst>
      <p:ext uri="{BB962C8B-B14F-4D97-AF65-F5344CB8AC3E}">
        <p14:creationId xmlns:p14="http://schemas.microsoft.com/office/powerpoint/2010/main" val="273634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11</a:t>
            </a:fld>
            <a:endParaRPr lang="en-US" dirty="0"/>
          </a:p>
        </p:txBody>
      </p:sp>
    </p:spTree>
    <p:extLst>
      <p:ext uri="{BB962C8B-B14F-4D97-AF65-F5344CB8AC3E}">
        <p14:creationId xmlns:p14="http://schemas.microsoft.com/office/powerpoint/2010/main" val="48388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12</a:t>
            </a:fld>
            <a:endParaRPr lang="en-US" dirty="0"/>
          </a:p>
        </p:txBody>
      </p:sp>
    </p:spTree>
    <p:extLst>
      <p:ext uri="{BB962C8B-B14F-4D97-AF65-F5344CB8AC3E}">
        <p14:creationId xmlns:p14="http://schemas.microsoft.com/office/powerpoint/2010/main" val="161121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13</a:t>
            </a:fld>
            <a:endParaRPr lang="en-US" dirty="0"/>
          </a:p>
        </p:txBody>
      </p:sp>
    </p:spTree>
    <p:extLst>
      <p:ext uri="{BB962C8B-B14F-4D97-AF65-F5344CB8AC3E}">
        <p14:creationId xmlns:p14="http://schemas.microsoft.com/office/powerpoint/2010/main" val="263329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14</a:t>
            </a:fld>
            <a:endParaRPr lang="en-US" dirty="0"/>
          </a:p>
        </p:txBody>
      </p:sp>
    </p:spTree>
    <p:extLst>
      <p:ext uri="{BB962C8B-B14F-4D97-AF65-F5344CB8AC3E}">
        <p14:creationId xmlns:p14="http://schemas.microsoft.com/office/powerpoint/2010/main" val="180715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15</a:t>
            </a:fld>
            <a:endParaRPr lang="en-US" dirty="0"/>
          </a:p>
        </p:txBody>
      </p:sp>
    </p:spTree>
    <p:extLst>
      <p:ext uri="{BB962C8B-B14F-4D97-AF65-F5344CB8AC3E}">
        <p14:creationId xmlns:p14="http://schemas.microsoft.com/office/powerpoint/2010/main" val="170346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16</a:t>
            </a:fld>
            <a:endParaRPr lang="en-US" dirty="0"/>
          </a:p>
        </p:txBody>
      </p:sp>
    </p:spTree>
    <p:extLst>
      <p:ext uri="{BB962C8B-B14F-4D97-AF65-F5344CB8AC3E}">
        <p14:creationId xmlns:p14="http://schemas.microsoft.com/office/powerpoint/2010/main" val="587853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17</a:t>
            </a:fld>
            <a:endParaRPr lang="en-US" dirty="0"/>
          </a:p>
        </p:txBody>
      </p:sp>
    </p:spTree>
    <p:extLst>
      <p:ext uri="{BB962C8B-B14F-4D97-AF65-F5344CB8AC3E}">
        <p14:creationId xmlns:p14="http://schemas.microsoft.com/office/powerpoint/2010/main" val="289420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18</a:t>
            </a:fld>
            <a:endParaRPr lang="en-US" dirty="0"/>
          </a:p>
        </p:txBody>
      </p:sp>
    </p:spTree>
    <p:extLst>
      <p:ext uri="{BB962C8B-B14F-4D97-AF65-F5344CB8AC3E}">
        <p14:creationId xmlns:p14="http://schemas.microsoft.com/office/powerpoint/2010/main" val="1916117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pPr defTabSz="915272">
              <a:defRPr/>
            </a:pPr>
            <a:endParaRPr lang="en-US" baseline="0" dirty="0"/>
          </a:p>
        </p:txBody>
      </p:sp>
      <p:sp>
        <p:nvSpPr>
          <p:cNvPr id="4" name="Slide Number Placeholder 3"/>
          <p:cNvSpPr>
            <a:spLocks noGrp="1"/>
          </p:cNvSpPr>
          <p:nvPr>
            <p:ph type="sldNum" sz="quarter" idx="10"/>
          </p:nvPr>
        </p:nvSpPr>
        <p:spPr/>
        <p:txBody>
          <a:bodyPr/>
          <a:lstStyle/>
          <a:p>
            <a:fld id="{9346C6AA-58F5-4391-ABEC-9D06831FAEA0}" type="slidenum">
              <a:rPr lang="en-US" smtClean="0"/>
              <a:pPr/>
              <a:t>19</a:t>
            </a:fld>
            <a:endParaRPr lang="en-US" dirty="0"/>
          </a:p>
        </p:txBody>
      </p:sp>
    </p:spTree>
    <p:extLst>
      <p:ext uri="{BB962C8B-B14F-4D97-AF65-F5344CB8AC3E}">
        <p14:creationId xmlns:p14="http://schemas.microsoft.com/office/powerpoint/2010/main" val="2358615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346C6AA-58F5-4391-ABEC-9D06831FAEA0}" type="slidenum">
              <a:rPr lang="en-US" smtClean="0"/>
              <a:pPr/>
              <a:t>20</a:t>
            </a:fld>
            <a:endParaRPr lang="en-US" dirty="0"/>
          </a:p>
        </p:txBody>
      </p:sp>
    </p:spTree>
    <p:extLst>
      <p:ext uri="{BB962C8B-B14F-4D97-AF65-F5344CB8AC3E}">
        <p14:creationId xmlns:p14="http://schemas.microsoft.com/office/powerpoint/2010/main" val="222827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b="0" baseline="0" dirty="0"/>
          </a:p>
        </p:txBody>
      </p:sp>
      <p:sp>
        <p:nvSpPr>
          <p:cNvPr id="4" name="Slide Number Placeholder 3"/>
          <p:cNvSpPr>
            <a:spLocks noGrp="1"/>
          </p:cNvSpPr>
          <p:nvPr>
            <p:ph type="sldNum" sz="quarter" idx="10"/>
          </p:nvPr>
        </p:nvSpPr>
        <p:spPr/>
        <p:txBody>
          <a:bodyPr/>
          <a:lstStyle/>
          <a:p>
            <a:fld id="{9346C6AA-58F5-4391-ABEC-9D06831FAEA0}" type="slidenum">
              <a:rPr lang="en-US" smtClean="0"/>
              <a:pPr/>
              <a:t>2</a:t>
            </a:fld>
            <a:endParaRPr lang="en-US" dirty="0"/>
          </a:p>
        </p:txBody>
      </p:sp>
    </p:spTree>
    <p:extLst>
      <p:ext uri="{BB962C8B-B14F-4D97-AF65-F5344CB8AC3E}">
        <p14:creationId xmlns:p14="http://schemas.microsoft.com/office/powerpoint/2010/main" val="83933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3</a:t>
            </a:fld>
            <a:endParaRPr lang="en-US" dirty="0"/>
          </a:p>
        </p:txBody>
      </p:sp>
    </p:spTree>
    <p:extLst>
      <p:ext uri="{BB962C8B-B14F-4D97-AF65-F5344CB8AC3E}">
        <p14:creationId xmlns:p14="http://schemas.microsoft.com/office/powerpoint/2010/main" val="387139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151F9E-AEA7-4F01-A9D0-2EEB14182A92}" type="slidenum">
              <a:rPr lang="en-US" smtClean="0"/>
              <a:t>4</a:t>
            </a:fld>
            <a:endParaRPr lang="en-US" dirty="0"/>
          </a:p>
        </p:txBody>
      </p:sp>
    </p:spTree>
    <p:extLst>
      <p:ext uri="{BB962C8B-B14F-4D97-AF65-F5344CB8AC3E}">
        <p14:creationId xmlns:p14="http://schemas.microsoft.com/office/powerpoint/2010/main" val="333677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5</a:t>
            </a:fld>
            <a:endParaRPr lang="en-US" dirty="0"/>
          </a:p>
        </p:txBody>
      </p:sp>
    </p:spTree>
    <p:extLst>
      <p:ext uri="{BB962C8B-B14F-4D97-AF65-F5344CB8AC3E}">
        <p14:creationId xmlns:p14="http://schemas.microsoft.com/office/powerpoint/2010/main" val="330214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6</a:t>
            </a:fld>
            <a:endParaRPr lang="en-US" dirty="0"/>
          </a:p>
        </p:txBody>
      </p:sp>
    </p:spTree>
    <p:extLst>
      <p:ext uri="{BB962C8B-B14F-4D97-AF65-F5344CB8AC3E}">
        <p14:creationId xmlns:p14="http://schemas.microsoft.com/office/powerpoint/2010/main" val="128960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7</a:t>
            </a:fld>
            <a:endParaRPr lang="en-US" dirty="0"/>
          </a:p>
        </p:txBody>
      </p:sp>
    </p:spTree>
    <p:extLst>
      <p:ext uri="{BB962C8B-B14F-4D97-AF65-F5344CB8AC3E}">
        <p14:creationId xmlns:p14="http://schemas.microsoft.com/office/powerpoint/2010/main" val="103251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51F9E-AEA7-4F01-A9D0-2EEB14182A92}" type="slidenum">
              <a:rPr lang="en-US" smtClean="0"/>
              <a:t>8</a:t>
            </a:fld>
            <a:endParaRPr lang="en-US" dirty="0"/>
          </a:p>
        </p:txBody>
      </p:sp>
    </p:spTree>
    <p:extLst>
      <p:ext uri="{BB962C8B-B14F-4D97-AF65-F5344CB8AC3E}">
        <p14:creationId xmlns:p14="http://schemas.microsoft.com/office/powerpoint/2010/main" val="384962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346C6AA-58F5-4391-ABEC-9D06831FAEA0}" type="slidenum">
              <a:rPr lang="en-US" smtClean="0"/>
              <a:pPr/>
              <a:t>9</a:t>
            </a:fld>
            <a:endParaRPr lang="en-US" dirty="0"/>
          </a:p>
        </p:txBody>
      </p:sp>
    </p:spTree>
    <p:extLst>
      <p:ext uri="{BB962C8B-B14F-4D97-AF65-F5344CB8AC3E}">
        <p14:creationId xmlns:p14="http://schemas.microsoft.com/office/powerpoint/2010/main" val="119137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1219200" y="1905000"/>
            <a:ext cx="8686800" cy="1620052"/>
          </a:xfrm>
          <a:prstGeom prst="rect">
            <a:avLst/>
          </a:prstGeom>
        </p:spPr>
        <p:txBody>
          <a:bodyPr/>
          <a:lstStyle>
            <a:lvl1pPr marL="0" indent="0">
              <a:buNone/>
              <a:defRPr sz="4800" baseline="0">
                <a:solidFill>
                  <a:schemeClr val="bg1"/>
                </a:solidFill>
                <a:latin typeface="Arial Black" panose="020B0A04020102020204" pitchFamily="34" charset="0"/>
              </a:defRPr>
            </a:lvl1pPr>
          </a:lstStyle>
          <a:p>
            <a:pPr lvl="0"/>
            <a:r>
              <a:rPr lang="en-US" dirty="0"/>
              <a:t>OAG Title Slide Line 1</a:t>
            </a:r>
          </a:p>
          <a:p>
            <a:pPr lvl="0"/>
            <a:r>
              <a:rPr lang="en-US" dirty="0"/>
              <a:t>Line 2 of Title</a:t>
            </a:r>
          </a:p>
        </p:txBody>
      </p:sp>
      <p:sp>
        <p:nvSpPr>
          <p:cNvPr id="10" name="Content Placeholder 9"/>
          <p:cNvSpPr>
            <a:spLocks noGrp="1"/>
          </p:cNvSpPr>
          <p:nvPr>
            <p:ph sz="quarter" idx="11" hasCustomPrompt="1"/>
          </p:nvPr>
        </p:nvSpPr>
        <p:spPr>
          <a:xfrm>
            <a:off x="1219200" y="3525053"/>
            <a:ext cx="8763000" cy="1066800"/>
          </a:xfrm>
          <a:prstGeom prst="rect">
            <a:avLst/>
          </a:prstGeom>
        </p:spPr>
        <p:txBody>
          <a:bodyPr/>
          <a:lstStyle>
            <a:lvl1pPr marL="0" indent="0">
              <a:buNone/>
              <a:defRPr sz="2800" baseline="0">
                <a:solidFill>
                  <a:schemeClr val="bg1"/>
                </a:solidFill>
                <a:latin typeface="+mn-lt"/>
              </a:defRPr>
            </a:lvl1pPr>
            <a:lvl2pPr marL="320040" indent="0">
              <a:buNone/>
              <a:defRPr sz="2800">
                <a:solidFill>
                  <a:schemeClr val="bg1"/>
                </a:solidFill>
              </a:defRPr>
            </a:lvl2pPr>
          </a:lstStyle>
          <a:p>
            <a:pPr lvl="0"/>
            <a:r>
              <a:rPr lang="en-US" dirty="0"/>
              <a:t>Month xx, 2016</a:t>
            </a:r>
          </a:p>
          <a:p>
            <a:pPr lvl="0"/>
            <a:r>
              <a:rPr lang="en-US" dirty="0"/>
              <a:t>Instructor Names Here</a:t>
            </a:r>
          </a:p>
          <a:p>
            <a:pPr lvl="1"/>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52401"/>
            <a:ext cx="10515600" cy="1142999"/>
          </a:xfrm>
          <a:prstGeom prst="rect">
            <a:avLst/>
          </a:prstGeom>
        </p:spPr>
        <p:txBody>
          <a:bodyPr anchor="ctr"/>
          <a:lstStyle>
            <a:lvl1pPr>
              <a:defRPr sz="4000">
                <a:solidFill>
                  <a:srgbClr val="5C0004"/>
                </a:solidFill>
                <a:latin typeface="+mj-lt"/>
              </a:defRPr>
            </a:lvl1pPr>
          </a:lstStyle>
          <a:p>
            <a:r>
              <a:rPr lang="en-US" dirty="0"/>
              <a:t>Click to add title here</a:t>
            </a:r>
          </a:p>
        </p:txBody>
      </p:sp>
      <p:sp>
        <p:nvSpPr>
          <p:cNvPr id="6" name="Text Placeholder 5"/>
          <p:cNvSpPr>
            <a:spLocks noGrp="1"/>
          </p:cNvSpPr>
          <p:nvPr>
            <p:ph type="body" sz="quarter" idx="10"/>
          </p:nvPr>
        </p:nvSpPr>
        <p:spPr>
          <a:xfrm>
            <a:off x="533400" y="1524000"/>
            <a:ext cx="10515600" cy="4648200"/>
          </a:xfrm>
          <a:prstGeom prst="rect">
            <a:avLst/>
          </a:prstGeom>
        </p:spPr>
        <p:txBody>
          <a:bodyPr/>
          <a:lstStyle>
            <a:lvl1pPr>
              <a:spcBef>
                <a:spcPts val="0"/>
              </a:spcBef>
              <a:spcAft>
                <a:spcPts val="600"/>
              </a:spcAft>
              <a:buClr>
                <a:srgbClr val="194A6A"/>
              </a:buClr>
              <a:defRPr sz="3200">
                <a:solidFill>
                  <a:schemeClr val="bg1"/>
                </a:solidFill>
                <a:latin typeface="+mn-lt"/>
              </a:defRPr>
            </a:lvl1pPr>
            <a:lvl2pPr>
              <a:spcBef>
                <a:spcPts val="0"/>
              </a:spcBef>
              <a:spcAft>
                <a:spcPts val="600"/>
              </a:spcAft>
              <a:buClr>
                <a:schemeClr val="bg1"/>
              </a:buClr>
              <a:defRPr>
                <a:solidFill>
                  <a:schemeClr val="bg1"/>
                </a:solidFill>
                <a:latin typeface="+mn-lt"/>
              </a:defRPr>
            </a:lvl2pPr>
            <a:lvl3pPr>
              <a:spcBef>
                <a:spcPts val="0"/>
              </a:spcBef>
              <a:spcAft>
                <a:spcPts val="600"/>
              </a:spcAft>
              <a:buClr>
                <a:schemeClr val="bg1"/>
              </a:buClr>
              <a:defRPr>
                <a:solidFill>
                  <a:schemeClr val="bg1"/>
                </a:solidFill>
                <a:latin typeface="+mn-lt"/>
              </a:defRPr>
            </a:lvl3pPr>
            <a:lvl4pPr>
              <a:spcBef>
                <a:spcPts val="0"/>
              </a:spcBef>
              <a:spcAft>
                <a:spcPts val="600"/>
              </a:spcAft>
              <a:buClr>
                <a:schemeClr val="bg1"/>
              </a:buClr>
              <a:buSzPct val="85000"/>
              <a:defRPr sz="1800">
                <a:solidFill>
                  <a:schemeClr val="bg1"/>
                </a:solidFill>
                <a:latin typeface="+mn-lt"/>
              </a:defRPr>
            </a:lvl4pPr>
            <a:lvl5pPr marL="1371600" indent="-228600">
              <a:buClr>
                <a:schemeClr val="bg1"/>
              </a:buClr>
              <a:buSzPct val="85000"/>
              <a:buFont typeface="Arial" panose="020B0604020202020204" pitchFamily="34" charset="0"/>
              <a:buChar char="•"/>
              <a:defRPr sz="1600" baseline="0">
                <a:solidFill>
                  <a:schemeClr val="bg1"/>
                </a:solidFill>
                <a:latin typeface="+mn-lt"/>
              </a:defRPr>
            </a:lvl5pPr>
            <a:lvl6pPr>
              <a:buClr>
                <a:schemeClr val="bg1"/>
              </a:buClr>
              <a:buSzPct val="85000"/>
              <a:defRPr sz="1400">
                <a:solidFill>
                  <a:schemeClr val="bg1"/>
                </a:solidFill>
                <a:latin typeface="+mn-lt"/>
              </a:defRPr>
            </a:lvl6pPr>
            <a:lvl7pPr>
              <a:buClr>
                <a:schemeClr val="bg1"/>
              </a:buClr>
              <a:buSzPct val="85000"/>
              <a:defRPr sz="1200">
                <a:solidFill>
                  <a:schemeClr val="bg1"/>
                </a:solidFill>
                <a:latin typeface="+mn-l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787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Illust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228600" y="228600"/>
            <a:ext cx="8991600" cy="762000"/>
          </a:xfrm>
          <a:prstGeom prst="rect">
            <a:avLst/>
          </a:prstGeom>
        </p:spPr>
        <p:txBody>
          <a:bodyPr/>
          <a:lstStyle>
            <a:lvl1pPr marL="0" indent="0">
              <a:buNone/>
              <a:defRPr sz="3800">
                <a:solidFill>
                  <a:schemeClr val="bg1"/>
                </a:solidFill>
                <a:latin typeface="+mj-lt"/>
              </a:defRPr>
            </a:lvl1pPr>
          </a:lstStyle>
          <a:p>
            <a:pPr lvl="0"/>
            <a:r>
              <a:rPr lang="en-US" dirty="0"/>
              <a:t>OAG Picture/Illustration Slide</a:t>
            </a:r>
          </a:p>
        </p:txBody>
      </p:sp>
      <p:sp>
        <p:nvSpPr>
          <p:cNvPr id="6" name="Content Placeholder 5"/>
          <p:cNvSpPr>
            <a:spLocks noGrp="1"/>
          </p:cNvSpPr>
          <p:nvPr>
            <p:ph sz="quarter" idx="11" hasCustomPrompt="1"/>
          </p:nvPr>
        </p:nvSpPr>
        <p:spPr>
          <a:xfrm>
            <a:off x="6858000" y="1905000"/>
            <a:ext cx="4800600" cy="2667000"/>
          </a:xfrm>
          <a:prstGeom prst="rect">
            <a:avLst/>
          </a:prstGeom>
          <a:ln>
            <a:solidFill>
              <a:schemeClr val="bg1"/>
            </a:solidFill>
            <a:prstDash val="dash"/>
          </a:ln>
        </p:spPr>
        <p:txBody>
          <a:bodyPr/>
          <a:lstStyle>
            <a:lvl1pPr marL="0" indent="0">
              <a:buNone/>
              <a:defRPr sz="1800" i="1" baseline="0">
                <a:solidFill>
                  <a:schemeClr val="bg1"/>
                </a:solidFill>
              </a:defRPr>
            </a:lvl1pPr>
          </a:lstStyle>
          <a:p>
            <a:pPr lvl="0"/>
            <a:r>
              <a:rPr lang="en-US" dirty="0"/>
              <a:t>Use this plain background slide to show large illustrations, tables, or photos. It should not be used for slides with normal text bullets.</a:t>
            </a:r>
            <a:br>
              <a:rPr lang="en-US" dirty="0"/>
            </a:br>
            <a:br>
              <a:rPr lang="en-US" dirty="0"/>
            </a:br>
            <a:r>
              <a:rPr lang="en-US" dirty="0"/>
              <a:t>Remember that tables and illustrations with small print may be difficult for the audience to see so avoid using them whenever possible. Break them into sections to present separately if possible.</a:t>
            </a:r>
          </a:p>
        </p:txBody>
      </p:sp>
    </p:spTree>
    <p:extLst>
      <p:ext uri="{BB962C8B-B14F-4D97-AF65-F5344CB8AC3E}">
        <p14:creationId xmlns:p14="http://schemas.microsoft.com/office/powerpoint/2010/main" val="169302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70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dirty="0"/>
          </a:p>
        </p:txBody>
      </p:sp>
      <p:sp>
        <p:nvSpPr>
          <p:cNvPr id="15" name="Date Placeholder 14"/>
          <p:cNvSpPr>
            <a:spLocks noGrp="1"/>
          </p:cNvSpPr>
          <p:nvPr>
            <p:ph type="dt" sz="half" idx="10"/>
          </p:nvPr>
        </p:nvSpPr>
        <p:spPr/>
        <p:txBody>
          <a:bodyPr/>
          <a:lstStyle/>
          <a:p>
            <a:fld id="{150929E4-C083-4C84-9BD3-70A1AB65F43D}" type="datetimeFigureOut">
              <a:rPr lang="en-US" smtClean="0"/>
              <a:t>10/20/2021</a:t>
            </a:fld>
            <a:endParaRPr lang="en-US" dirty="0"/>
          </a:p>
        </p:txBody>
      </p:sp>
      <p:sp>
        <p:nvSpPr>
          <p:cNvPr id="16" name="Slide Number Placeholder 15"/>
          <p:cNvSpPr>
            <a:spLocks noGrp="1"/>
          </p:cNvSpPr>
          <p:nvPr>
            <p:ph type="sldNum" sz="quarter" idx="11"/>
          </p:nvPr>
        </p:nvSpPr>
        <p:spPr/>
        <p:txBody>
          <a:bodyPr/>
          <a:lstStyle/>
          <a:p>
            <a:fld id="{7D2E1E8F-7EE0-4312-AAC2-9514CD45562F}"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7233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1219200" y="2057400"/>
            <a:ext cx="8686800" cy="1467652"/>
          </a:xfrm>
          <a:prstGeom prst="rect">
            <a:avLst/>
          </a:prstGeom>
        </p:spPr>
        <p:txBody>
          <a:bodyPr/>
          <a:lstStyle>
            <a:lvl1pPr marL="0" indent="0">
              <a:buNone/>
              <a:defRPr sz="4800" baseline="0">
                <a:solidFill>
                  <a:srgbClr val="5C0004"/>
                </a:solidFill>
                <a:latin typeface="+mj-lt"/>
              </a:defRPr>
            </a:lvl1pPr>
          </a:lstStyle>
          <a:p>
            <a:pPr lvl="0"/>
            <a:r>
              <a:rPr lang="en-US" dirty="0"/>
              <a:t>OAG Title Slide Line 1</a:t>
            </a:r>
          </a:p>
          <a:p>
            <a:pPr lvl="0"/>
            <a:r>
              <a:rPr lang="en-US" dirty="0"/>
              <a:t>Line 2 of Title</a:t>
            </a:r>
          </a:p>
        </p:txBody>
      </p:sp>
      <p:sp>
        <p:nvSpPr>
          <p:cNvPr id="10" name="Content Placeholder 9"/>
          <p:cNvSpPr>
            <a:spLocks noGrp="1"/>
          </p:cNvSpPr>
          <p:nvPr>
            <p:ph sz="quarter" idx="11" hasCustomPrompt="1"/>
          </p:nvPr>
        </p:nvSpPr>
        <p:spPr>
          <a:xfrm>
            <a:off x="1219200" y="3525053"/>
            <a:ext cx="8763000" cy="1066800"/>
          </a:xfrm>
          <a:prstGeom prst="rect">
            <a:avLst/>
          </a:prstGeom>
        </p:spPr>
        <p:txBody>
          <a:bodyPr/>
          <a:lstStyle>
            <a:lvl1pPr marL="0" indent="0">
              <a:buNone/>
              <a:defRPr sz="2800" baseline="0">
                <a:solidFill>
                  <a:srgbClr val="5C0004"/>
                </a:solidFill>
                <a:latin typeface="+mn-lt"/>
              </a:defRPr>
            </a:lvl1pPr>
            <a:lvl2pPr marL="320040" indent="0">
              <a:buNone/>
              <a:defRPr sz="2800">
                <a:solidFill>
                  <a:srgbClr val="5C0004"/>
                </a:solidFill>
              </a:defRPr>
            </a:lvl2pPr>
          </a:lstStyle>
          <a:p>
            <a:pPr lvl="0"/>
            <a:r>
              <a:rPr lang="en-US" dirty="0"/>
              <a:t>Month xx, 2016</a:t>
            </a:r>
          </a:p>
          <a:p>
            <a:pPr lvl="0"/>
            <a:r>
              <a:rPr lang="en-US" dirty="0"/>
              <a:t>Instructor Names Here</a:t>
            </a:r>
          </a:p>
          <a:p>
            <a:pPr lvl="1"/>
            <a:endParaRPr lang="en-US" dirty="0"/>
          </a:p>
        </p:txBody>
      </p:sp>
    </p:spTree>
    <p:extLst>
      <p:ext uri="{BB962C8B-B14F-4D97-AF65-F5344CB8AC3E}">
        <p14:creationId xmlns:p14="http://schemas.microsoft.com/office/powerpoint/2010/main" val="132255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52401"/>
            <a:ext cx="10515600" cy="1142999"/>
          </a:xfrm>
          <a:prstGeom prst="rect">
            <a:avLst/>
          </a:prstGeom>
        </p:spPr>
        <p:txBody>
          <a:bodyPr anchor="ctr"/>
          <a:lstStyle>
            <a:lvl1pPr>
              <a:defRPr sz="4000">
                <a:solidFill>
                  <a:schemeClr val="bg1"/>
                </a:solidFill>
                <a:latin typeface="+mj-lt"/>
              </a:defRPr>
            </a:lvl1pPr>
          </a:lstStyle>
          <a:p>
            <a:r>
              <a:rPr lang="en-US" dirty="0"/>
              <a:t>Click to add title here</a:t>
            </a:r>
          </a:p>
        </p:txBody>
      </p:sp>
      <p:sp>
        <p:nvSpPr>
          <p:cNvPr id="6" name="Text Placeholder 5"/>
          <p:cNvSpPr>
            <a:spLocks noGrp="1"/>
          </p:cNvSpPr>
          <p:nvPr>
            <p:ph type="body" sz="quarter" idx="10"/>
          </p:nvPr>
        </p:nvSpPr>
        <p:spPr>
          <a:xfrm>
            <a:off x="533400" y="1524000"/>
            <a:ext cx="10515600" cy="4648200"/>
          </a:xfrm>
          <a:prstGeom prst="rect">
            <a:avLst/>
          </a:prstGeom>
        </p:spPr>
        <p:txBody>
          <a:bodyPr/>
          <a:lstStyle>
            <a:lvl1pPr marL="274320" indent="-274320">
              <a:spcBef>
                <a:spcPts val="0"/>
              </a:spcBef>
              <a:spcAft>
                <a:spcPts val="600"/>
              </a:spcAft>
              <a:buClr>
                <a:schemeClr val="bg1"/>
              </a:buClr>
              <a:buSzPct val="85000"/>
              <a:defRPr sz="3200">
                <a:solidFill>
                  <a:srgbClr val="194A6A"/>
                </a:solidFill>
                <a:latin typeface="+mn-lt"/>
              </a:defRPr>
            </a:lvl1pPr>
            <a:lvl2pPr marL="548640">
              <a:spcBef>
                <a:spcPts val="0"/>
              </a:spcBef>
              <a:spcAft>
                <a:spcPts val="600"/>
              </a:spcAft>
              <a:buClr>
                <a:srgbClr val="5C0004"/>
              </a:buClr>
              <a:buSzPct val="85000"/>
              <a:defRPr>
                <a:solidFill>
                  <a:srgbClr val="194A6A"/>
                </a:solidFill>
                <a:latin typeface="+mn-lt"/>
              </a:defRPr>
            </a:lvl2pPr>
            <a:lvl3pPr marL="822960">
              <a:spcBef>
                <a:spcPts val="0"/>
              </a:spcBef>
              <a:spcAft>
                <a:spcPts val="600"/>
              </a:spcAft>
              <a:buClr>
                <a:srgbClr val="5C0004"/>
              </a:buClr>
              <a:buSzPct val="85000"/>
              <a:defRPr>
                <a:solidFill>
                  <a:srgbClr val="194A6A"/>
                </a:solidFill>
                <a:latin typeface="+mn-lt"/>
              </a:defRPr>
            </a:lvl3pPr>
            <a:lvl4pPr marL="1097280">
              <a:spcBef>
                <a:spcPts val="0"/>
              </a:spcBef>
              <a:spcAft>
                <a:spcPts val="600"/>
              </a:spcAft>
              <a:buClr>
                <a:srgbClr val="5C0004"/>
              </a:buClr>
              <a:buSzPct val="85000"/>
              <a:defRPr sz="1800">
                <a:solidFill>
                  <a:srgbClr val="194A6A"/>
                </a:solidFill>
                <a:latin typeface="+mn-lt"/>
              </a:defRPr>
            </a:lvl4pPr>
            <a:lvl5pPr marL="1371600">
              <a:buClr>
                <a:srgbClr val="5C0004"/>
              </a:buClr>
              <a:buSzPct val="85000"/>
              <a:defRPr sz="1600" baseline="0">
                <a:solidFill>
                  <a:srgbClr val="194A6A"/>
                </a:solidFill>
                <a:latin typeface="+mn-lt"/>
              </a:defRPr>
            </a:lvl5pPr>
            <a:lvl6pPr marL="1645920">
              <a:buClr>
                <a:srgbClr val="5C0004"/>
              </a:buClr>
              <a:buSzPct val="85000"/>
              <a:defRPr sz="1400" baseline="0">
                <a:solidFill>
                  <a:srgbClr val="194A6A"/>
                </a:solidFill>
                <a:latin typeface="+mn-lt"/>
              </a:defRPr>
            </a:lvl6pPr>
            <a:lvl7pPr marL="1920240">
              <a:buClr>
                <a:srgbClr val="5C0004"/>
              </a:buClr>
              <a:buSzPct val="85000"/>
              <a:defRPr sz="1200">
                <a:solidFill>
                  <a:srgbClr val="194A6A"/>
                </a:solidFill>
                <a:latin typeface="+mn-lt"/>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Tree>
    <p:extLst>
      <p:ext uri="{BB962C8B-B14F-4D97-AF65-F5344CB8AC3E}">
        <p14:creationId xmlns:p14="http://schemas.microsoft.com/office/powerpoint/2010/main" val="27413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Illust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228600" y="228600"/>
            <a:ext cx="8153400" cy="762000"/>
          </a:xfrm>
          <a:prstGeom prst="rect">
            <a:avLst/>
          </a:prstGeom>
        </p:spPr>
        <p:txBody>
          <a:bodyPr/>
          <a:lstStyle>
            <a:lvl1pPr marL="0" indent="0">
              <a:buNone/>
              <a:defRPr sz="3800">
                <a:solidFill>
                  <a:srgbClr val="5C0004"/>
                </a:solidFill>
                <a:latin typeface="+mj-lt"/>
              </a:defRPr>
            </a:lvl1pPr>
          </a:lstStyle>
          <a:p>
            <a:pPr lvl="0"/>
            <a:r>
              <a:rPr lang="en-US" dirty="0"/>
              <a:t>OAG Picture/Illustration Slide</a:t>
            </a:r>
          </a:p>
        </p:txBody>
      </p:sp>
      <p:sp>
        <p:nvSpPr>
          <p:cNvPr id="6" name="Content Placeholder 5"/>
          <p:cNvSpPr>
            <a:spLocks noGrp="1"/>
          </p:cNvSpPr>
          <p:nvPr>
            <p:ph sz="quarter" idx="11" hasCustomPrompt="1"/>
          </p:nvPr>
        </p:nvSpPr>
        <p:spPr>
          <a:xfrm>
            <a:off x="6858000" y="1905000"/>
            <a:ext cx="4800600" cy="2667000"/>
          </a:xfrm>
          <a:prstGeom prst="rect">
            <a:avLst/>
          </a:prstGeom>
          <a:ln>
            <a:solidFill>
              <a:schemeClr val="bg1"/>
            </a:solidFill>
            <a:prstDash val="dash"/>
          </a:ln>
        </p:spPr>
        <p:txBody>
          <a:bodyPr/>
          <a:lstStyle>
            <a:lvl1pPr marL="0" indent="0">
              <a:buNone/>
              <a:defRPr sz="1800" i="1" baseline="0">
                <a:solidFill>
                  <a:srgbClr val="5C0004"/>
                </a:solidFill>
              </a:defRPr>
            </a:lvl1pPr>
          </a:lstStyle>
          <a:p>
            <a:pPr lvl="0"/>
            <a:r>
              <a:rPr lang="en-US" dirty="0"/>
              <a:t>Use this plain background slide to show large illustrations, tables, or photos. It should not be used for slides with normal text bullets.</a:t>
            </a:r>
            <a:br>
              <a:rPr lang="en-US" dirty="0"/>
            </a:br>
            <a:br>
              <a:rPr lang="en-US" dirty="0"/>
            </a:br>
            <a:r>
              <a:rPr lang="en-US" dirty="0"/>
              <a:t>Remember that tables and illustrations with small print may be difficult for the audience to see so avoid using them whenever possible. Break them into sections to present separately if possible.</a:t>
            </a:r>
          </a:p>
        </p:txBody>
      </p:sp>
    </p:spTree>
    <p:extLst>
      <p:ext uri="{BB962C8B-B14F-4D97-AF65-F5344CB8AC3E}">
        <p14:creationId xmlns:p14="http://schemas.microsoft.com/office/powerpoint/2010/main" val="408883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181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69" r:id="rId4"/>
    <p:sldLayoutId id="2147483677"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380176"/>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zauditor.go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mailto:ASD@azauditor.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6B1786-A039-458F-AAC9-F2B521B8654D}"/>
              </a:ext>
            </a:extLst>
          </p:cNvPr>
          <p:cNvSpPr>
            <a:spLocks noGrp="1"/>
          </p:cNvSpPr>
          <p:nvPr>
            <p:ph type="body" sz="quarter" idx="10"/>
          </p:nvPr>
        </p:nvSpPr>
        <p:spPr>
          <a:xfrm>
            <a:off x="533400" y="1676400"/>
            <a:ext cx="10515600" cy="2590800"/>
          </a:xfrm>
        </p:spPr>
        <p:txBody>
          <a:bodyPr/>
          <a:lstStyle/>
          <a:p>
            <a:r>
              <a:rPr lang="en-US" sz="4400" dirty="0"/>
              <a:t>Completing the State Required Auditor General Budget Forms and the Inconsistencies in Cities and Towns</a:t>
            </a:r>
          </a:p>
        </p:txBody>
      </p:sp>
      <p:sp>
        <p:nvSpPr>
          <p:cNvPr id="4" name="Title 1">
            <a:extLst>
              <a:ext uri="{FF2B5EF4-FFF2-40B4-BE49-F238E27FC236}">
                <a16:creationId xmlns:a16="http://schemas.microsoft.com/office/drawing/2014/main" id="{685C0A99-D2C7-4ACD-8D8B-CC039FBA9172}"/>
              </a:ext>
            </a:extLst>
          </p:cNvPr>
          <p:cNvSpPr txBox="1">
            <a:spLocks/>
          </p:cNvSpPr>
          <p:nvPr/>
        </p:nvSpPr>
        <p:spPr>
          <a:xfrm>
            <a:off x="1447800" y="4876800"/>
            <a:ext cx="8077200" cy="1524000"/>
          </a:xfrm>
          <a:ln w="6350" cap="rnd">
            <a:noFill/>
          </a:ln>
        </p:spPr>
        <p:txBody>
          <a:bodyPr anchor="b" anchorCtr="0">
            <a:noAutofit/>
          </a:bodyPr>
          <a:lstStyle>
            <a:lvl1pPr algn="ctr" rtl="0" eaLnBrk="1" latinLnBrk="0" hangingPunct="1">
              <a:spcBef>
                <a:spcPct val="0"/>
              </a:spcBef>
              <a:buNone/>
              <a:defRPr kumimoji="0" lang="en-US" sz="4800" b="0" kern="120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latin typeface="+mj-lt"/>
                <a:ea typeface="+mj-ea"/>
                <a:cs typeface="+mj-cs"/>
              </a:defRPr>
            </a:lvl1pPr>
          </a:lstStyle>
          <a:p>
            <a:pPr algn="l"/>
            <a:r>
              <a:rPr lang="en-US" sz="3200" b="1" dirty="0">
                <a:latin typeface="+mn-lt"/>
              </a:rPr>
              <a:t>October 21, 2021</a:t>
            </a:r>
          </a:p>
          <a:p>
            <a:pPr algn="l"/>
            <a:endParaRPr lang="en-US" sz="3200" b="1" dirty="0">
              <a:latin typeface="+mn-lt"/>
            </a:endParaRPr>
          </a:p>
        </p:txBody>
      </p:sp>
    </p:spTree>
    <p:extLst>
      <p:ext uri="{BB962C8B-B14F-4D97-AF65-F5344CB8AC3E}">
        <p14:creationId xmlns:p14="http://schemas.microsoft.com/office/powerpoint/2010/main" val="28749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884A-44D3-460F-A5C6-E1F8C45BEE4B}"/>
              </a:ext>
            </a:extLst>
          </p:cNvPr>
          <p:cNvSpPr>
            <a:spLocks noGrp="1"/>
          </p:cNvSpPr>
          <p:nvPr>
            <p:ph type="title"/>
          </p:nvPr>
        </p:nvSpPr>
        <p:spPr/>
        <p:txBody>
          <a:bodyPr/>
          <a:lstStyle/>
          <a:p>
            <a:r>
              <a:rPr lang="en-US" dirty="0"/>
              <a:t>S</a:t>
            </a:r>
            <a:r>
              <a:rPr lang="en-US" sz="3200" dirty="0"/>
              <a:t>chedule D - Other Financing Sources/(Uses) and Interfund Transfers</a:t>
            </a:r>
          </a:p>
        </p:txBody>
      </p:sp>
      <p:sp>
        <p:nvSpPr>
          <p:cNvPr id="3" name="Text Placeholder 2">
            <a:extLst>
              <a:ext uri="{FF2B5EF4-FFF2-40B4-BE49-F238E27FC236}">
                <a16:creationId xmlns:a16="http://schemas.microsoft.com/office/drawing/2014/main" id="{15B013A1-3CFD-47B7-BF79-04227BCC80A6}"/>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E39E9182-28EC-4BD9-88BA-209F8398D046}"/>
              </a:ext>
            </a:extLst>
          </p:cNvPr>
          <p:cNvPicPr>
            <a:picLocks noChangeAspect="1"/>
          </p:cNvPicPr>
          <p:nvPr/>
        </p:nvPicPr>
        <p:blipFill>
          <a:blip r:embed="rId2"/>
          <a:stretch>
            <a:fillRect/>
          </a:stretch>
        </p:blipFill>
        <p:spPr>
          <a:xfrm>
            <a:off x="76200" y="1371599"/>
            <a:ext cx="12115800" cy="5333999"/>
          </a:xfrm>
          <a:prstGeom prst="rect">
            <a:avLst/>
          </a:prstGeom>
        </p:spPr>
      </p:pic>
    </p:spTree>
    <p:extLst>
      <p:ext uri="{BB962C8B-B14F-4D97-AF65-F5344CB8AC3E}">
        <p14:creationId xmlns:p14="http://schemas.microsoft.com/office/powerpoint/2010/main" val="147572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884A-44D3-460F-A5C6-E1F8C45BEE4B}"/>
              </a:ext>
            </a:extLst>
          </p:cNvPr>
          <p:cNvSpPr>
            <a:spLocks noGrp="1"/>
          </p:cNvSpPr>
          <p:nvPr>
            <p:ph type="title"/>
          </p:nvPr>
        </p:nvSpPr>
        <p:spPr>
          <a:xfrm>
            <a:off x="381000" y="228600"/>
            <a:ext cx="10515600" cy="1142999"/>
          </a:xfrm>
        </p:spPr>
        <p:txBody>
          <a:bodyPr/>
          <a:lstStyle/>
          <a:p>
            <a:r>
              <a:rPr lang="en-US" dirty="0"/>
              <a:t>S</a:t>
            </a:r>
            <a:r>
              <a:rPr lang="en-US" sz="3200" dirty="0"/>
              <a:t>chedule E – Expenditures/Expenses by Fund</a:t>
            </a:r>
          </a:p>
        </p:txBody>
      </p:sp>
      <p:sp>
        <p:nvSpPr>
          <p:cNvPr id="3" name="Text Placeholder 2">
            <a:extLst>
              <a:ext uri="{FF2B5EF4-FFF2-40B4-BE49-F238E27FC236}">
                <a16:creationId xmlns:a16="http://schemas.microsoft.com/office/drawing/2014/main" id="{15B013A1-3CFD-47B7-BF79-04227BCC80A6}"/>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6B1DCC48-5770-43EA-8CF6-D8AE30469ED7}"/>
              </a:ext>
            </a:extLst>
          </p:cNvPr>
          <p:cNvPicPr>
            <a:picLocks noChangeAspect="1"/>
          </p:cNvPicPr>
          <p:nvPr/>
        </p:nvPicPr>
        <p:blipFill>
          <a:blip r:embed="rId3"/>
          <a:stretch>
            <a:fillRect/>
          </a:stretch>
        </p:blipFill>
        <p:spPr>
          <a:xfrm>
            <a:off x="0" y="1405024"/>
            <a:ext cx="12039600" cy="5452976"/>
          </a:xfrm>
          <a:prstGeom prst="rect">
            <a:avLst/>
          </a:prstGeom>
        </p:spPr>
      </p:pic>
    </p:spTree>
    <p:extLst>
      <p:ext uri="{BB962C8B-B14F-4D97-AF65-F5344CB8AC3E}">
        <p14:creationId xmlns:p14="http://schemas.microsoft.com/office/powerpoint/2010/main" val="312416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884A-44D3-460F-A5C6-E1F8C45BEE4B}"/>
              </a:ext>
            </a:extLst>
          </p:cNvPr>
          <p:cNvSpPr>
            <a:spLocks noGrp="1"/>
          </p:cNvSpPr>
          <p:nvPr>
            <p:ph type="title"/>
          </p:nvPr>
        </p:nvSpPr>
        <p:spPr>
          <a:xfrm>
            <a:off x="381000" y="228600"/>
            <a:ext cx="10515600" cy="1142999"/>
          </a:xfrm>
        </p:spPr>
        <p:txBody>
          <a:bodyPr/>
          <a:lstStyle/>
          <a:p>
            <a:r>
              <a:rPr lang="en-US" dirty="0"/>
              <a:t>S</a:t>
            </a:r>
            <a:r>
              <a:rPr lang="en-US" sz="3200" dirty="0"/>
              <a:t>chedule F – Expenditures/Expenses by Department</a:t>
            </a:r>
          </a:p>
        </p:txBody>
      </p:sp>
      <p:sp>
        <p:nvSpPr>
          <p:cNvPr id="3" name="Text Placeholder 2">
            <a:extLst>
              <a:ext uri="{FF2B5EF4-FFF2-40B4-BE49-F238E27FC236}">
                <a16:creationId xmlns:a16="http://schemas.microsoft.com/office/drawing/2014/main" id="{15B013A1-3CFD-47B7-BF79-04227BCC80A6}"/>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EEB35469-840D-48D9-AC30-9B726725A400}"/>
              </a:ext>
            </a:extLst>
          </p:cNvPr>
          <p:cNvPicPr>
            <a:picLocks noChangeAspect="1"/>
          </p:cNvPicPr>
          <p:nvPr/>
        </p:nvPicPr>
        <p:blipFill>
          <a:blip r:embed="rId3"/>
          <a:stretch>
            <a:fillRect/>
          </a:stretch>
        </p:blipFill>
        <p:spPr>
          <a:xfrm>
            <a:off x="76200" y="1371599"/>
            <a:ext cx="12039600" cy="5486401"/>
          </a:xfrm>
          <a:prstGeom prst="rect">
            <a:avLst/>
          </a:prstGeom>
        </p:spPr>
      </p:pic>
    </p:spTree>
    <p:extLst>
      <p:ext uri="{BB962C8B-B14F-4D97-AF65-F5344CB8AC3E}">
        <p14:creationId xmlns:p14="http://schemas.microsoft.com/office/powerpoint/2010/main" val="288804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884A-44D3-460F-A5C6-E1F8C45BEE4B}"/>
              </a:ext>
            </a:extLst>
          </p:cNvPr>
          <p:cNvSpPr>
            <a:spLocks noGrp="1"/>
          </p:cNvSpPr>
          <p:nvPr>
            <p:ph type="title"/>
          </p:nvPr>
        </p:nvSpPr>
        <p:spPr>
          <a:xfrm>
            <a:off x="381000" y="228600"/>
            <a:ext cx="10515600" cy="1142999"/>
          </a:xfrm>
        </p:spPr>
        <p:txBody>
          <a:bodyPr/>
          <a:lstStyle/>
          <a:p>
            <a:r>
              <a:rPr lang="en-US" dirty="0"/>
              <a:t>S</a:t>
            </a:r>
            <a:r>
              <a:rPr lang="en-US" sz="3200" dirty="0"/>
              <a:t>chedule G – Full-time Employee and Personnel Compensation</a:t>
            </a:r>
          </a:p>
        </p:txBody>
      </p:sp>
      <p:sp>
        <p:nvSpPr>
          <p:cNvPr id="3" name="Text Placeholder 2">
            <a:extLst>
              <a:ext uri="{FF2B5EF4-FFF2-40B4-BE49-F238E27FC236}">
                <a16:creationId xmlns:a16="http://schemas.microsoft.com/office/drawing/2014/main" id="{15B013A1-3CFD-47B7-BF79-04227BCC80A6}"/>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341BC7AD-2BE0-41B4-828D-5C4E9ED7B139}"/>
              </a:ext>
            </a:extLst>
          </p:cNvPr>
          <p:cNvPicPr>
            <a:picLocks noChangeAspect="1"/>
          </p:cNvPicPr>
          <p:nvPr/>
        </p:nvPicPr>
        <p:blipFill>
          <a:blip r:embed="rId3"/>
          <a:stretch>
            <a:fillRect/>
          </a:stretch>
        </p:blipFill>
        <p:spPr>
          <a:xfrm>
            <a:off x="152400" y="1392865"/>
            <a:ext cx="11887200" cy="5465135"/>
          </a:xfrm>
          <a:prstGeom prst="rect">
            <a:avLst/>
          </a:prstGeom>
        </p:spPr>
      </p:pic>
    </p:spTree>
    <p:extLst>
      <p:ext uri="{BB962C8B-B14F-4D97-AF65-F5344CB8AC3E}">
        <p14:creationId xmlns:p14="http://schemas.microsoft.com/office/powerpoint/2010/main" val="219166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BCFE-F2EF-476A-B258-2B21962F75A0}"/>
              </a:ext>
            </a:extLst>
          </p:cNvPr>
          <p:cNvSpPr>
            <a:spLocks noGrp="1"/>
          </p:cNvSpPr>
          <p:nvPr>
            <p:ph type="title"/>
          </p:nvPr>
        </p:nvSpPr>
        <p:spPr>
          <a:xfrm>
            <a:off x="228600" y="152401"/>
            <a:ext cx="10515600" cy="990599"/>
          </a:xfrm>
        </p:spPr>
        <p:txBody>
          <a:bodyPr/>
          <a:lstStyle/>
          <a:p>
            <a:endParaRPr lang="en-US" dirty="0"/>
          </a:p>
        </p:txBody>
      </p:sp>
      <p:sp>
        <p:nvSpPr>
          <p:cNvPr id="3" name="Text Placeholder 2">
            <a:extLst>
              <a:ext uri="{FF2B5EF4-FFF2-40B4-BE49-F238E27FC236}">
                <a16:creationId xmlns:a16="http://schemas.microsoft.com/office/drawing/2014/main" id="{FD6F0365-2E3A-4F15-B1A3-7003BF40D4CD}"/>
              </a:ext>
            </a:extLst>
          </p:cNvPr>
          <p:cNvSpPr>
            <a:spLocks noGrp="1"/>
          </p:cNvSpPr>
          <p:nvPr>
            <p:ph type="body" sz="quarter" idx="10"/>
          </p:nvPr>
        </p:nvSpPr>
        <p:spPr/>
        <p:txBody>
          <a:bodyPr/>
          <a:lstStyle/>
          <a:p>
            <a:endParaRPr lang="en-US" dirty="0"/>
          </a:p>
        </p:txBody>
      </p:sp>
      <p:pic>
        <p:nvPicPr>
          <p:cNvPr id="7" name="Picture 6">
            <a:extLst>
              <a:ext uri="{FF2B5EF4-FFF2-40B4-BE49-F238E27FC236}">
                <a16:creationId xmlns:a16="http://schemas.microsoft.com/office/drawing/2014/main" id="{BAAE368E-DB76-475F-BA17-575C5DA732E3}"/>
              </a:ext>
            </a:extLst>
          </p:cNvPr>
          <p:cNvPicPr>
            <a:picLocks noChangeAspect="1"/>
          </p:cNvPicPr>
          <p:nvPr/>
        </p:nvPicPr>
        <p:blipFill>
          <a:blip r:embed="rId3"/>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21A0A5A1-EFEB-4EE0-9578-EB439970556E}"/>
              </a:ext>
            </a:extLst>
          </p:cNvPr>
          <p:cNvSpPr txBox="1"/>
          <p:nvPr/>
        </p:nvSpPr>
        <p:spPr>
          <a:xfrm>
            <a:off x="228600" y="5638800"/>
            <a:ext cx="3276600" cy="646331"/>
          </a:xfrm>
          <a:prstGeom prst="rect">
            <a:avLst/>
          </a:prstGeom>
          <a:noFill/>
        </p:spPr>
        <p:txBody>
          <a:bodyPr wrap="square" rtlCol="0">
            <a:spAutoFit/>
          </a:bodyPr>
          <a:lstStyle/>
          <a:p>
            <a:r>
              <a:rPr lang="en-US" dirty="0"/>
              <a:t>Example Schedule A without fund balance</a:t>
            </a:r>
          </a:p>
        </p:txBody>
      </p:sp>
    </p:spTree>
    <p:extLst>
      <p:ext uri="{BB962C8B-B14F-4D97-AF65-F5344CB8AC3E}">
        <p14:creationId xmlns:p14="http://schemas.microsoft.com/office/powerpoint/2010/main" val="409247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BCFE-F2EF-476A-B258-2B21962F75A0}"/>
              </a:ext>
            </a:extLst>
          </p:cNvPr>
          <p:cNvSpPr>
            <a:spLocks noGrp="1"/>
          </p:cNvSpPr>
          <p:nvPr>
            <p:ph type="title"/>
          </p:nvPr>
        </p:nvSpPr>
        <p:spPr>
          <a:xfrm>
            <a:off x="228600" y="152401"/>
            <a:ext cx="9677400" cy="723013"/>
          </a:xfrm>
        </p:spPr>
        <p:txBody>
          <a:bodyPr/>
          <a:lstStyle/>
          <a:p>
            <a:endParaRPr lang="en-US" dirty="0"/>
          </a:p>
        </p:txBody>
      </p:sp>
      <p:sp>
        <p:nvSpPr>
          <p:cNvPr id="3" name="Text Placeholder 2">
            <a:extLst>
              <a:ext uri="{FF2B5EF4-FFF2-40B4-BE49-F238E27FC236}">
                <a16:creationId xmlns:a16="http://schemas.microsoft.com/office/drawing/2014/main" id="{FD6F0365-2E3A-4F15-B1A3-7003BF40D4CD}"/>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98D6756E-68E4-4372-BD02-0C1C27245E43}"/>
              </a:ext>
            </a:extLst>
          </p:cNvPr>
          <p:cNvPicPr>
            <a:picLocks noChangeAspect="1"/>
          </p:cNvPicPr>
          <p:nvPr/>
        </p:nvPicPr>
        <p:blipFill>
          <a:blip r:embed="rId3"/>
          <a:stretch>
            <a:fillRect/>
          </a:stretch>
        </p:blipFill>
        <p:spPr>
          <a:xfrm>
            <a:off x="0" y="0"/>
            <a:ext cx="12192000" cy="6820786"/>
          </a:xfrm>
          <a:prstGeom prst="rect">
            <a:avLst/>
          </a:prstGeom>
        </p:spPr>
      </p:pic>
      <p:sp>
        <p:nvSpPr>
          <p:cNvPr id="8" name="TextBox 7">
            <a:extLst>
              <a:ext uri="{FF2B5EF4-FFF2-40B4-BE49-F238E27FC236}">
                <a16:creationId xmlns:a16="http://schemas.microsoft.com/office/drawing/2014/main" id="{42B105F7-2FDB-4A88-8758-20D46B90C0F3}"/>
              </a:ext>
            </a:extLst>
          </p:cNvPr>
          <p:cNvSpPr txBox="1"/>
          <p:nvPr/>
        </p:nvSpPr>
        <p:spPr>
          <a:xfrm>
            <a:off x="228600" y="5638800"/>
            <a:ext cx="3276600" cy="646331"/>
          </a:xfrm>
          <a:prstGeom prst="rect">
            <a:avLst/>
          </a:prstGeom>
          <a:noFill/>
        </p:spPr>
        <p:txBody>
          <a:bodyPr wrap="square" rtlCol="0">
            <a:spAutoFit/>
          </a:bodyPr>
          <a:lstStyle/>
          <a:p>
            <a:r>
              <a:rPr lang="en-US" dirty="0"/>
              <a:t>Example Schedule A with fund balance</a:t>
            </a:r>
          </a:p>
        </p:txBody>
      </p:sp>
    </p:spTree>
    <p:extLst>
      <p:ext uri="{BB962C8B-B14F-4D97-AF65-F5344CB8AC3E}">
        <p14:creationId xmlns:p14="http://schemas.microsoft.com/office/powerpoint/2010/main" val="130873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043-56BB-447F-B749-7EB30501AB4F}"/>
              </a:ext>
            </a:extLst>
          </p:cNvPr>
          <p:cNvSpPr>
            <a:spLocks noGrp="1"/>
          </p:cNvSpPr>
          <p:nvPr>
            <p:ph type="title"/>
          </p:nvPr>
        </p:nvSpPr>
        <p:spPr>
          <a:xfrm>
            <a:off x="228600" y="152402"/>
            <a:ext cx="10515600" cy="798730"/>
          </a:xfrm>
        </p:spPr>
        <p:txBody>
          <a:bodyPr/>
          <a:lstStyle/>
          <a:p>
            <a:endParaRPr lang="en-US" dirty="0"/>
          </a:p>
        </p:txBody>
      </p:sp>
      <p:sp>
        <p:nvSpPr>
          <p:cNvPr id="3" name="Text Placeholder 2">
            <a:extLst>
              <a:ext uri="{FF2B5EF4-FFF2-40B4-BE49-F238E27FC236}">
                <a16:creationId xmlns:a16="http://schemas.microsoft.com/office/drawing/2014/main" id="{B5EFA75A-0800-4352-94DA-3C8E577089E2}"/>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6129C0DB-9E36-472B-9C8A-75B18B2BC60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A69C4AA-3F84-4383-B8E0-DA4E8172AD63}"/>
              </a:ext>
            </a:extLst>
          </p:cNvPr>
          <p:cNvSpPr txBox="1"/>
          <p:nvPr/>
        </p:nvSpPr>
        <p:spPr>
          <a:xfrm>
            <a:off x="228600" y="5638800"/>
            <a:ext cx="3276600" cy="646331"/>
          </a:xfrm>
          <a:prstGeom prst="rect">
            <a:avLst/>
          </a:prstGeom>
          <a:noFill/>
        </p:spPr>
        <p:txBody>
          <a:bodyPr wrap="square" rtlCol="0">
            <a:spAutoFit/>
          </a:bodyPr>
          <a:lstStyle/>
          <a:p>
            <a:r>
              <a:rPr lang="en-US" dirty="0"/>
              <a:t>Example Schedule A under Home Rule</a:t>
            </a:r>
          </a:p>
        </p:txBody>
      </p:sp>
    </p:spTree>
    <p:extLst>
      <p:ext uri="{BB962C8B-B14F-4D97-AF65-F5344CB8AC3E}">
        <p14:creationId xmlns:p14="http://schemas.microsoft.com/office/powerpoint/2010/main" val="305812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D043-56BB-447F-B749-7EB30501AB4F}"/>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5EFA75A-0800-4352-94DA-3C8E577089E2}"/>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302D9306-0F00-4F3C-A458-3B97998AA3D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8D67E85-15E1-4C09-BA80-1E189BB77C2C}"/>
              </a:ext>
            </a:extLst>
          </p:cNvPr>
          <p:cNvSpPr txBox="1"/>
          <p:nvPr/>
        </p:nvSpPr>
        <p:spPr>
          <a:xfrm>
            <a:off x="228600" y="5638800"/>
            <a:ext cx="3276600" cy="646331"/>
          </a:xfrm>
          <a:prstGeom prst="rect">
            <a:avLst/>
          </a:prstGeom>
          <a:noFill/>
        </p:spPr>
        <p:txBody>
          <a:bodyPr wrap="square" rtlCol="0">
            <a:spAutoFit/>
          </a:bodyPr>
          <a:lstStyle/>
          <a:p>
            <a:r>
              <a:rPr lang="en-US" dirty="0"/>
              <a:t>Example Schedule A under EEC limit</a:t>
            </a:r>
          </a:p>
        </p:txBody>
      </p:sp>
    </p:spTree>
    <p:extLst>
      <p:ext uri="{BB962C8B-B14F-4D97-AF65-F5344CB8AC3E}">
        <p14:creationId xmlns:p14="http://schemas.microsoft.com/office/powerpoint/2010/main" val="1152754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61B0-75FC-4E0B-B459-40CEF68294F3}"/>
              </a:ext>
            </a:extLst>
          </p:cNvPr>
          <p:cNvSpPr>
            <a:spLocks noGrp="1"/>
          </p:cNvSpPr>
          <p:nvPr>
            <p:ph type="title"/>
          </p:nvPr>
        </p:nvSpPr>
        <p:spPr/>
        <p:txBody>
          <a:bodyPr/>
          <a:lstStyle/>
          <a:p>
            <a:r>
              <a:rPr lang="en-US" dirty="0"/>
              <a:t>Filing Requirements</a:t>
            </a:r>
          </a:p>
        </p:txBody>
      </p:sp>
      <p:sp>
        <p:nvSpPr>
          <p:cNvPr id="3" name="Text Placeholder 2">
            <a:extLst>
              <a:ext uri="{FF2B5EF4-FFF2-40B4-BE49-F238E27FC236}">
                <a16:creationId xmlns:a16="http://schemas.microsoft.com/office/drawing/2014/main" id="{9A9D421F-C7E1-4451-8B70-AA6EEB3B1216}"/>
              </a:ext>
            </a:extLst>
          </p:cNvPr>
          <p:cNvSpPr>
            <a:spLocks noGrp="1"/>
          </p:cNvSpPr>
          <p:nvPr>
            <p:ph type="body" sz="quarter" idx="10"/>
          </p:nvPr>
        </p:nvSpPr>
        <p:spPr/>
        <p:txBody>
          <a:bodyPr/>
          <a:lstStyle/>
          <a:p>
            <a:r>
              <a:rPr lang="en-US" b="1" dirty="0"/>
              <a:t>Post on website:</a:t>
            </a:r>
          </a:p>
          <a:p>
            <a:pPr lvl="1"/>
            <a:r>
              <a:rPr lang="en-US" dirty="0">
                <a:solidFill>
                  <a:schemeClr val="tx1"/>
                </a:solidFill>
              </a:rPr>
              <a:t>Proposed and adopted budgets on website for 60 months</a:t>
            </a:r>
          </a:p>
          <a:p>
            <a:endParaRPr lang="en-US" dirty="0"/>
          </a:p>
          <a:p>
            <a:endParaRPr lang="en-US" dirty="0"/>
          </a:p>
          <a:p>
            <a:r>
              <a:rPr lang="en-US" b="1" dirty="0"/>
              <a:t>Submit to Auditor General:</a:t>
            </a:r>
          </a:p>
          <a:p>
            <a:pPr lvl="1"/>
            <a:r>
              <a:rPr lang="en-US" dirty="0">
                <a:solidFill>
                  <a:schemeClr val="tx1"/>
                </a:solidFill>
              </a:rPr>
              <a:t>Only Schedule A, if under a Home Rule</a:t>
            </a:r>
          </a:p>
        </p:txBody>
      </p:sp>
    </p:spTree>
    <p:extLst>
      <p:ext uri="{BB962C8B-B14F-4D97-AF65-F5344CB8AC3E}">
        <p14:creationId xmlns:p14="http://schemas.microsoft.com/office/powerpoint/2010/main" val="910302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0287000" cy="1143000"/>
          </a:xfrm>
        </p:spPr>
        <p:txBody>
          <a:bodyPr>
            <a:normAutofit/>
          </a:bodyPr>
          <a:lstStyle/>
          <a:p>
            <a:r>
              <a:rPr lang="en-US" dirty="0">
                <a:solidFill>
                  <a:schemeClr val="bg1"/>
                </a:solidFill>
              </a:rPr>
              <a:t>Resources</a:t>
            </a:r>
          </a:p>
        </p:txBody>
      </p:sp>
      <p:sp>
        <p:nvSpPr>
          <p:cNvPr id="3" name="Rectangle 2"/>
          <p:cNvSpPr/>
          <p:nvPr/>
        </p:nvSpPr>
        <p:spPr>
          <a:xfrm>
            <a:off x="533400" y="1600200"/>
            <a:ext cx="9144000" cy="3498394"/>
          </a:xfrm>
          <a:prstGeom prst="rect">
            <a:avLst/>
          </a:prstGeom>
        </p:spPr>
        <p:txBody>
          <a:bodyPr wrap="square">
            <a:spAutoFit/>
          </a:bodyPr>
          <a:lstStyle/>
          <a:p>
            <a:pPr>
              <a:buClr>
                <a:srgbClr val="5C0004"/>
              </a:buClr>
              <a:buSzPct val="125000"/>
            </a:pPr>
            <a:r>
              <a:rPr lang="en-US" sz="3200" dirty="0">
                <a:solidFill>
                  <a:srgbClr val="194A6A"/>
                </a:solidFill>
              </a:rPr>
              <a:t>Our website: </a:t>
            </a:r>
            <a:r>
              <a:rPr lang="en-US" sz="3200" dirty="0">
                <a:solidFill>
                  <a:srgbClr val="194A6A"/>
                </a:solidFill>
                <a:hlinkClick r:id="rId3"/>
              </a:rPr>
              <a:t>www.azauditor.gov</a:t>
            </a:r>
            <a:endParaRPr lang="en-US" sz="3200" dirty="0">
              <a:solidFill>
                <a:srgbClr val="194A6A"/>
              </a:solidFill>
            </a:endParaRPr>
          </a:p>
          <a:p>
            <a:pPr marL="548640" lvl="1" indent="-228600">
              <a:spcBef>
                <a:spcPts val="370"/>
              </a:spcBef>
              <a:buClr>
                <a:srgbClr val="5C0004"/>
              </a:buClr>
              <a:buSzPct val="85000"/>
              <a:buFont typeface="Wingdings 2"/>
              <a:buChar char=""/>
            </a:pPr>
            <a:r>
              <a:rPr lang="en-US" sz="2800" dirty="0">
                <a:solidFill>
                  <a:srgbClr val="194A6A"/>
                </a:solidFill>
              </a:rPr>
              <a:t> Forms</a:t>
            </a:r>
          </a:p>
          <a:p>
            <a:pPr marL="548640" lvl="1" indent="-228600">
              <a:spcBef>
                <a:spcPts val="370"/>
              </a:spcBef>
              <a:buClr>
                <a:srgbClr val="5C0004"/>
              </a:buClr>
              <a:buSzPct val="85000"/>
              <a:buFont typeface="Wingdings 2"/>
              <a:buChar char=""/>
            </a:pPr>
            <a:r>
              <a:rPr lang="en-US" sz="2800" dirty="0">
                <a:solidFill>
                  <a:srgbClr val="194A6A"/>
                </a:solidFill>
              </a:rPr>
              <a:t> Manuals/Memorandums</a:t>
            </a:r>
          </a:p>
          <a:p>
            <a:pPr marL="548640" lvl="1" indent="-228600">
              <a:spcBef>
                <a:spcPts val="370"/>
              </a:spcBef>
              <a:buClr>
                <a:srgbClr val="5C0004"/>
              </a:buClr>
              <a:buSzPct val="85000"/>
              <a:buFont typeface="Wingdings 2"/>
              <a:buChar char=""/>
            </a:pPr>
            <a:r>
              <a:rPr lang="en-US" sz="2800" dirty="0">
                <a:solidFill>
                  <a:srgbClr val="194A6A"/>
                </a:solidFill>
              </a:rPr>
              <a:t> FAQs</a:t>
            </a:r>
          </a:p>
          <a:p>
            <a:pPr marL="548640" lvl="1" indent="-228600">
              <a:spcBef>
                <a:spcPts val="370"/>
              </a:spcBef>
              <a:buClr>
                <a:srgbClr val="5C0004"/>
              </a:buClr>
              <a:buSzPct val="85000"/>
              <a:buFont typeface="Wingdings 2"/>
              <a:buChar char=""/>
            </a:pPr>
            <a:r>
              <a:rPr lang="en-US" sz="2800" dirty="0">
                <a:solidFill>
                  <a:srgbClr val="194A6A"/>
                </a:solidFill>
              </a:rPr>
              <a:t> Webinars</a:t>
            </a:r>
          </a:p>
          <a:p>
            <a:pPr>
              <a:buClr>
                <a:srgbClr val="5C0004"/>
              </a:buClr>
              <a:buSzPct val="125000"/>
            </a:pPr>
            <a:endParaRPr lang="en-US" sz="3200" dirty="0">
              <a:solidFill>
                <a:srgbClr val="194A6A"/>
              </a:solidFill>
              <a:latin typeface="Swis721 BT" panose="020B0504020202020204" pitchFamily="34" charset="0"/>
            </a:endParaRPr>
          </a:p>
          <a:p>
            <a:pPr lvl="1">
              <a:buClr>
                <a:srgbClr val="5C0004"/>
              </a:buClr>
              <a:buSzPct val="125000"/>
            </a:pPr>
            <a:endParaRPr lang="en-US" sz="3200" strike="sngStrike" dirty="0">
              <a:solidFill>
                <a:srgbClr val="194A6A"/>
              </a:solidFill>
              <a:latin typeface="Swis721 BT" panose="020B0504020202020204" pitchFamily="34" charset="0"/>
            </a:endParaRPr>
          </a:p>
        </p:txBody>
      </p:sp>
      <p:sp>
        <p:nvSpPr>
          <p:cNvPr id="4" name="TextBox 3"/>
          <p:cNvSpPr txBox="1"/>
          <p:nvPr/>
        </p:nvSpPr>
        <p:spPr>
          <a:xfrm>
            <a:off x="5426242" y="3522315"/>
            <a:ext cx="5317958" cy="2123658"/>
          </a:xfrm>
          <a:prstGeom prst="rect">
            <a:avLst/>
          </a:prstGeom>
          <a:noFill/>
          <a:ln w="57150">
            <a:noFill/>
          </a:ln>
        </p:spPr>
        <p:txBody>
          <a:bodyPr wrap="square" rtlCol="0">
            <a:spAutoFit/>
          </a:bodyPr>
          <a:lstStyle/>
          <a:p>
            <a:pPr algn="ctr">
              <a:buClr>
                <a:srgbClr val="5C0004"/>
              </a:buClr>
              <a:buSzPct val="125000"/>
            </a:pPr>
            <a:r>
              <a:rPr lang="en-US" sz="4400" dirty="0">
                <a:solidFill>
                  <a:srgbClr val="194A6A"/>
                </a:solidFill>
              </a:rPr>
              <a:t>Contact us:</a:t>
            </a:r>
          </a:p>
          <a:p>
            <a:pPr algn="ctr">
              <a:buClr>
                <a:srgbClr val="5C0004"/>
              </a:buClr>
              <a:buSzPct val="125000"/>
            </a:pPr>
            <a:r>
              <a:rPr lang="en-US" sz="4400" dirty="0">
                <a:solidFill>
                  <a:srgbClr val="194A6A"/>
                </a:solidFill>
                <a:hlinkClick r:id="rId4"/>
              </a:rPr>
              <a:t>ASD@azauditor.gov</a:t>
            </a:r>
            <a:endParaRPr lang="en-US" sz="4400" dirty="0">
              <a:solidFill>
                <a:srgbClr val="194A6A"/>
              </a:solidFill>
            </a:endParaRPr>
          </a:p>
          <a:p>
            <a:pPr algn="ctr">
              <a:buClr>
                <a:srgbClr val="5C0004"/>
              </a:buClr>
              <a:buSzPct val="125000"/>
            </a:pPr>
            <a:r>
              <a:rPr lang="en-US" sz="4400" dirty="0">
                <a:solidFill>
                  <a:srgbClr val="194A6A"/>
                </a:solidFill>
              </a:rPr>
              <a:t>602-977-2796</a:t>
            </a:r>
          </a:p>
        </p:txBody>
      </p:sp>
    </p:spTree>
    <p:extLst>
      <p:ext uri="{BB962C8B-B14F-4D97-AF65-F5344CB8AC3E}">
        <p14:creationId xmlns:p14="http://schemas.microsoft.com/office/powerpoint/2010/main" val="178203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normAutofit/>
          </a:bodyPr>
          <a:lstStyle/>
          <a:p>
            <a:r>
              <a:rPr lang="en-US" dirty="0">
                <a:solidFill>
                  <a:schemeClr val="bg1"/>
                </a:solidFill>
              </a:rPr>
              <a:t>Outline</a:t>
            </a:r>
          </a:p>
        </p:txBody>
      </p:sp>
      <p:sp>
        <p:nvSpPr>
          <p:cNvPr id="3" name="Content Placeholder 2"/>
          <p:cNvSpPr>
            <a:spLocks noGrp="1"/>
          </p:cNvSpPr>
          <p:nvPr>
            <p:ph sz="quarter" idx="1"/>
          </p:nvPr>
        </p:nvSpPr>
        <p:spPr>
          <a:xfrm>
            <a:off x="762000" y="1447800"/>
            <a:ext cx="10439400" cy="5181600"/>
          </a:xfrm>
        </p:spPr>
        <p:txBody>
          <a:bodyPr>
            <a:normAutofit/>
          </a:bodyPr>
          <a:lstStyle/>
          <a:p>
            <a:pPr marL="0" indent="0">
              <a:buClr>
                <a:srgbClr val="5C0004"/>
              </a:buClr>
              <a:buSzPct val="125000"/>
              <a:buNone/>
            </a:pPr>
            <a:r>
              <a:rPr lang="en-US" sz="3200" b="1" dirty="0">
                <a:solidFill>
                  <a:srgbClr val="194A6A"/>
                </a:solidFill>
              </a:rPr>
              <a:t>Forms and instructions:</a:t>
            </a:r>
          </a:p>
          <a:p>
            <a:pPr lvl="1">
              <a:buClr>
                <a:srgbClr val="5C0004"/>
              </a:buClr>
            </a:pPr>
            <a:r>
              <a:rPr lang="en-US" dirty="0"/>
              <a:t>Arizona Revised Statutes (A.R.S.) §§42-17101 and 42-17102</a:t>
            </a:r>
          </a:p>
          <a:p>
            <a:pPr lvl="1">
              <a:buClr>
                <a:srgbClr val="5C0004"/>
              </a:buClr>
            </a:pPr>
            <a:r>
              <a:rPr lang="en-US" dirty="0"/>
              <a:t>Examples</a:t>
            </a:r>
          </a:p>
          <a:p>
            <a:pPr marL="457200" lvl="1" indent="0">
              <a:buClr>
                <a:srgbClr val="5C0004"/>
              </a:buClr>
              <a:buNone/>
            </a:pPr>
            <a:endParaRPr lang="en-US" sz="3000" dirty="0">
              <a:solidFill>
                <a:srgbClr val="194A6A"/>
              </a:solidFill>
            </a:endParaRPr>
          </a:p>
          <a:p>
            <a:pPr marL="0" indent="0">
              <a:buClr>
                <a:srgbClr val="5C0004"/>
              </a:buClr>
              <a:buSzPct val="125000"/>
              <a:buNone/>
            </a:pPr>
            <a:r>
              <a:rPr lang="en-US" sz="3200" b="1" dirty="0">
                <a:solidFill>
                  <a:srgbClr val="194A6A"/>
                </a:solidFill>
              </a:rPr>
              <a:t>Filing requirements:</a:t>
            </a:r>
          </a:p>
          <a:p>
            <a:pPr lvl="1">
              <a:buClr>
                <a:srgbClr val="5C0004"/>
              </a:buClr>
            </a:pPr>
            <a:r>
              <a:rPr lang="en-US" dirty="0"/>
              <a:t>A.R.S. §42-17103 -  website posting requirements</a:t>
            </a:r>
          </a:p>
          <a:p>
            <a:pPr lvl="1">
              <a:buClr>
                <a:srgbClr val="5C0004"/>
              </a:buClr>
            </a:pPr>
            <a:endParaRPr lang="en-US" dirty="0">
              <a:solidFill>
                <a:srgbClr val="194A6A"/>
              </a:solidFill>
            </a:endParaRPr>
          </a:p>
          <a:p>
            <a:pPr marL="0" indent="0">
              <a:buClr>
                <a:srgbClr val="5C0004"/>
              </a:buClr>
              <a:buSzPct val="125000"/>
              <a:buNone/>
            </a:pPr>
            <a:r>
              <a:rPr lang="en-US" sz="2800" b="1" dirty="0">
                <a:solidFill>
                  <a:srgbClr val="194A6A"/>
                </a:solidFill>
              </a:rPr>
              <a:t> </a:t>
            </a:r>
          </a:p>
        </p:txBody>
      </p:sp>
    </p:spTree>
    <p:extLst>
      <p:ext uri="{BB962C8B-B14F-4D97-AF65-F5344CB8AC3E}">
        <p14:creationId xmlns:p14="http://schemas.microsoft.com/office/powerpoint/2010/main" val="406052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0287000" cy="1143000"/>
          </a:xfrm>
        </p:spPr>
        <p:txBody>
          <a:bodyPr>
            <a:normAutofit/>
          </a:bodyPr>
          <a:lstStyle/>
          <a:p>
            <a:r>
              <a:rPr lang="en-US" dirty="0">
                <a:solidFill>
                  <a:schemeClr val="bg1"/>
                </a:solidFill>
              </a:rPr>
              <a:t>Questions?</a:t>
            </a:r>
          </a:p>
        </p:txBody>
      </p:sp>
      <p:pic>
        <p:nvPicPr>
          <p:cNvPr id="5" name="Picture 3" descr="C:\Users\mgouker\AppData\Local\Microsoft\Windows\Temporary Internet Files\Content.IE5\258ZVMV7\MC900441930[1].wmf">
            <a:extLst>
              <a:ext uri="{FF2B5EF4-FFF2-40B4-BE49-F238E27FC236}">
                <a16:creationId xmlns:a16="http://schemas.microsoft.com/office/drawing/2014/main" id="{9D90E8DC-2F1A-4A67-96B7-E760887E3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422" y="2057400"/>
            <a:ext cx="3884612" cy="37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9B30-4B68-4030-B356-4DF00B860812}"/>
              </a:ext>
            </a:extLst>
          </p:cNvPr>
          <p:cNvSpPr>
            <a:spLocks noGrp="1"/>
          </p:cNvSpPr>
          <p:nvPr>
            <p:ph type="title"/>
          </p:nvPr>
        </p:nvSpPr>
        <p:spPr/>
        <p:txBody>
          <a:bodyPr/>
          <a:lstStyle/>
          <a:p>
            <a:r>
              <a:rPr lang="en-US" dirty="0"/>
              <a:t>City-Town Official Budget Forms</a:t>
            </a:r>
          </a:p>
        </p:txBody>
      </p:sp>
      <p:pic>
        <p:nvPicPr>
          <p:cNvPr id="5" name="Picture 4">
            <a:extLst>
              <a:ext uri="{FF2B5EF4-FFF2-40B4-BE49-F238E27FC236}">
                <a16:creationId xmlns:a16="http://schemas.microsoft.com/office/drawing/2014/main" id="{1A870934-1724-4AFE-919A-61F16364FE21}"/>
              </a:ext>
            </a:extLst>
          </p:cNvPr>
          <p:cNvPicPr>
            <a:picLocks noChangeAspect="1"/>
          </p:cNvPicPr>
          <p:nvPr/>
        </p:nvPicPr>
        <p:blipFill rotWithShape="1">
          <a:blip r:embed="rId3"/>
          <a:srcRect t="35714"/>
          <a:stretch/>
        </p:blipFill>
        <p:spPr>
          <a:xfrm>
            <a:off x="1714352" y="2667001"/>
            <a:ext cx="8490071" cy="4038598"/>
          </a:xfrm>
          <a:prstGeom prst="rect">
            <a:avLst/>
          </a:prstGeom>
        </p:spPr>
      </p:pic>
      <p:pic>
        <p:nvPicPr>
          <p:cNvPr id="4" name="Picture 3">
            <a:extLst>
              <a:ext uri="{FF2B5EF4-FFF2-40B4-BE49-F238E27FC236}">
                <a16:creationId xmlns:a16="http://schemas.microsoft.com/office/drawing/2014/main" id="{4AD2954D-A838-44B4-9681-C952B077F309}"/>
              </a:ext>
            </a:extLst>
          </p:cNvPr>
          <p:cNvPicPr>
            <a:picLocks noChangeAspect="1"/>
          </p:cNvPicPr>
          <p:nvPr/>
        </p:nvPicPr>
        <p:blipFill rotWithShape="1">
          <a:blip r:embed="rId3"/>
          <a:srcRect b="75714"/>
          <a:stretch/>
        </p:blipFill>
        <p:spPr>
          <a:xfrm>
            <a:off x="2133600" y="1447800"/>
            <a:ext cx="7208552" cy="1295400"/>
          </a:xfrm>
          <a:prstGeom prst="rect">
            <a:avLst/>
          </a:prstGeom>
        </p:spPr>
      </p:pic>
    </p:spTree>
    <p:extLst>
      <p:ext uri="{BB962C8B-B14F-4D97-AF65-F5344CB8AC3E}">
        <p14:creationId xmlns:p14="http://schemas.microsoft.com/office/powerpoint/2010/main" val="411256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5892BA-CF07-4F5A-969E-F723BDE14A33}"/>
              </a:ext>
            </a:extLst>
          </p:cNvPr>
          <p:cNvPicPr>
            <a:picLocks noChangeAspect="1"/>
          </p:cNvPicPr>
          <p:nvPr/>
        </p:nvPicPr>
        <p:blipFill>
          <a:blip r:embed="rId3"/>
          <a:stretch>
            <a:fillRect/>
          </a:stretch>
        </p:blipFill>
        <p:spPr>
          <a:xfrm>
            <a:off x="0" y="1371600"/>
            <a:ext cx="12192000" cy="5486400"/>
          </a:xfrm>
          <a:prstGeom prst="rect">
            <a:avLst/>
          </a:prstGeom>
        </p:spPr>
      </p:pic>
      <p:sp>
        <p:nvSpPr>
          <p:cNvPr id="6" name="Title 1">
            <a:extLst>
              <a:ext uri="{FF2B5EF4-FFF2-40B4-BE49-F238E27FC236}">
                <a16:creationId xmlns:a16="http://schemas.microsoft.com/office/drawing/2014/main" id="{0D43A270-85BF-4E22-80B8-8FFCBDFC88BB}"/>
              </a:ext>
            </a:extLst>
          </p:cNvPr>
          <p:cNvSpPr>
            <a:spLocks noGrp="1"/>
          </p:cNvSpPr>
          <p:nvPr>
            <p:ph type="title"/>
          </p:nvPr>
        </p:nvSpPr>
        <p:spPr>
          <a:xfrm>
            <a:off x="228600" y="228600"/>
            <a:ext cx="8534400" cy="1143000"/>
          </a:xfrm>
        </p:spPr>
        <p:txBody>
          <a:bodyPr>
            <a:normAutofit/>
          </a:bodyPr>
          <a:lstStyle/>
          <a:p>
            <a:r>
              <a:rPr lang="en-US" dirty="0">
                <a:solidFill>
                  <a:schemeClr val="bg1"/>
                </a:solidFill>
              </a:rPr>
              <a:t>Schedule A</a:t>
            </a:r>
          </a:p>
        </p:txBody>
      </p:sp>
    </p:spTree>
    <p:extLst>
      <p:ext uri="{BB962C8B-B14F-4D97-AF65-F5344CB8AC3E}">
        <p14:creationId xmlns:p14="http://schemas.microsoft.com/office/powerpoint/2010/main" val="281675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0C91-E551-4B4D-BAAD-15DB3D9BCA4F}"/>
              </a:ext>
            </a:extLst>
          </p:cNvPr>
          <p:cNvSpPr>
            <a:spLocks noGrp="1"/>
          </p:cNvSpPr>
          <p:nvPr>
            <p:ph type="title"/>
          </p:nvPr>
        </p:nvSpPr>
        <p:spPr/>
        <p:txBody>
          <a:bodyPr/>
          <a:lstStyle/>
          <a:p>
            <a:r>
              <a:rPr lang="en-US" dirty="0"/>
              <a:t>Schedule A </a:t>
            </a:r>
          </a:p>
        </p:txBody>
      </p:sp>
      <p:pic>
        <p:nvPicPr>
          <p:cNvPr id="14" name="Picture 13">
            <a:extLst>
              <a:ext uri="{FF2B5EF4-FFF2-40B4-BE49-F238E27FC236}">
                <a16:creationId xmlns:a16="http://schemas.microsoft.com/office/drawing/2014/main" id="{A37F5FA0-A6BA-48DC-A661-D4656007B9DD}"/>
              </a:ext>
            </a:extLst>
          </p:cNvPr>
          <p:cNvPicPr>
            <a:picLocks noChangeAspect="1"/>
          </p:cNvPicPr>
          <p:nvPr/>
        </p:nvPicPr>
        <p:blipFill>
          <a:blip r:embed="rId3"/>
          <a:stretch>
            <a:fillRect/>
          </a:stretch>
        </p:blipFill>
        <p:spPr>
          <a:xfrm>
            <a:off x="0" y="2672255"/>
            <a:ext cx="12192000" cy="1513490"/>
          </a:xfrm>
          <a:prstGeom prst="rect">
            <a:avLst/>
          </a:prstGeom>
        </p:spPr>
      </p:pic>
    </p:spTree>
    <p:extLst>
      <p:ext uri="{BB962C8B-B14F-4D97-AF65-F5344CB8AC3E}">
        <p14:creationId xmlns:p14="http://schemas.microsoft.com/office/powerpoint/2010/main" val="414787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D1E8-820C-4213-B937-832F65F5EBCC}"/>
              </a:ext>
            </a:extLst>
          </p:cNvPr>
          <p:cNvSpPr>
            <a:spLocks noGrp="1"/>
          </p:cNvSpPr>
          <p:nvPr>
            <p:ph type="title"/>
          </p:nvPr>
        </p:nvSpPr>
        <p:spPr/>
        <p:txBody>
          <a:bodyPr/>
          <a:lstStyle/>
          <a:p>
            <a:r>
              <a:rPr lang="en-US" dirty="0"/>
              <a:t>Schedule A </a:t>
            </a:r>
          </a:p>
        </p:txBody>
      </p:sp>
      <p:pic>
        <p:nvPicPr>
          <p:cNvPr id="4" name="Picture 3">
            <a:extLst>
              <a:ext uri="{FF2B5EF4-FFF2-40B4-BE49-F238E27FC236}">
                <a16:creationId xmlns:a16="http://schemas.microsoft.com/office/drawing/2014/main" id="{486D4B61-E77C-4DEB-BC29-B46ECE362EE1}"/>
              </a:ext>
            </a:extLst>
          </p:cNvPr>
          <p:cNvPicPr>
            <a:picLocks noChangeAspect="1"/>
          </p:cNvPicPr>
          <p:nvPr/>
        </p:nvPicPr>
        <p:blipFill>
          <a:blip r:embed="rId3"/>
          <a:stretch>
            <a:fillRect/>
          </a:stretch>
        </p:blipFill>
        <p:spPr>
          <a:xfrm>
            <a:off x="1981200" y="2047874"/>
            <a:ext cx="7736244" cy="2828925"/>
          </a:xfrm>
          <a:prstGeom prst="rect">
            <a:avLst/>
          </a:prstGeom>
        </p:spPr>
      </p:pic>
    </p:spTree>
    <p:extLst>
      <p:ext uri="{BB962C8B-B14F-4D97-AF65-F5344CB8AC3E}">
        <p14:creationId xmlns:p14="http://schemas.microsoft.com/office/powerpoint/2010/main" val="309605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C0E9-CFAE-44C9-B8E1-A6E04845EB84}"/>
              </a:ext>
            </a:extLst>
          </p:cNvPr>
          <p:cNvSpPr>
            <a:spLocks noGrp="1"/>
          </p:cNvSpPr>
          <p:nvPr>
            <p:ph type="title"/>
          </p:nvPr>
        </p:nvSpPr>
        <p:spPr>
          <a:xfrm>
            <a:off x="228600" y="152401"/>
            <a:ext cx="11811000" cy="1142999"/>
          </a:xfrm>
        </p:spPr>
        <p:txBody>
          <a:bodyPr/>
          <a:lstStyle/>
          <a:p>
            <a:r>
              <a:rPr lang="en-US" sz="3600" dirty="0"/>
              <a:t>Schedule A – expenditure limitation comparison</a:t>
            </a:r>
          </a:p>
        </p:txBody>
      </p:sp>
      <p:pic>
        <p:nvPicPr>
          <p:cNvPr id="5" name="Picture 4">
            <a:extLst>
              <a:ext uri="{FF2B5EF4-FFF2-40B4-BE49-F238E27FC236}">
                <a16:creationId xmlns:a16="http://schemas.microsoft.com/office/drawing/2014/main" id="{D9104AA1-5D8B-45A0-B317-766EDEB133B4}"/>
              </a:ext>
            </a:extLst>
          </p:cNvPr>
          <p:cNvPicPr>
            <a:picLocks noChangeAspect="1"/>
          </p:cNvPicPr>
          <p:nvPr/>
        </p:nvPicPr>
        <p:blipFill>
          <a:blip r:embed="rId3"/>
          <a:stretch>
            <a:fillRect/>
          </a:stretch>
        </p:blipFill>
        <p:spPr>
          <a:xfrm>
            <a:off x="583758" y="2438400"/>
            <a:ext cx="10160442" cy="2819400"/>
          </a:xfrm>
          <a:prstGeom prst="rect">
            <a:avLst/>
          </a:prstGeom>
        </p:spPr>
      </p:pic>
    </p:spTree>
    <p:extLst>
      <p:ext uri="{BB962C8B-B14F-4D97-AF65-F5344CB8AC3E}">
        <p14:creationId xmlns:p14="http://schemas.microsoft.com/office/powerpoint/2010/main" val="54686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451905-0EF6-4829-803F-E163709A1E4B}"/>
              </a:ext>
            </a:extLst>
          </p:cNvPr>
          <p:cNvPicPr>
            <a:picLocks noChangeAspect="1"/>
          </p:cNvPicPr>
          <p:nvPr/>
        </p:nvPicPr>
        <p:blipFill>
          <a:blip r:embed="rId3"/>
          <a:stretch>
            <a:fillRect/>
          </a:stretch>
        </p:blipFill>
        <p:spPr>
          <a:xfrm>
            <a:off x="1371600" y="1371600"/>
            <a:ext cx="7772400" cy="5386387"/>
          </a:xfrm>
          <a:prstGeom prst="rect">
            <a:avLst/>
          </a:prstGeom>
        </p:spPr>
      </p:pic>
      <p:sp>
        <p:nvSpPr>
          <p:cNvPr id="5" name="Title 1">
            <a:extLst>
              <a:ext uri="{FF2B5EF4-FFF2-40B4-BE49-F238E27FC236}">
                <a16:creationId xmlns:a16="http://schemas.microsoft.com/office/drawing/2014/main" id="{E5147176-28D9-40F7-88A1-F58FD9BC6064}"/>
              </a:ext>
            </a:extLst>
          </p:cNvPr>
          <p:cNvSpPr>
            <a:spLocks noGrp="1"/>
          </p:cNvSpPr>
          <p:nvPr>
            <p:ph type="title"/>
          </p:nvPr>
        </p:nvSpPr>
        <p:spPr>
          <a:xfrm>
            <a:off x="228600" y="152401"/>
            <a:ext cx="10515600" cy="1142999"/>
          </a:xfrm>
        </p:spPr>
        <p:txBody>
          <a:bodyPr/>
          <a:lstStyle/>
          <a:p>
            <a:r>
              <a:rPr lang="en-US" dirty="0"/>
              <a:t>Schedule B</a:t>
            </a:r>
          </a:p>
        </p:txBody>
      </p:sp>
    </p:spTree>
    <p:extLst>
      <p:ext uri="{BB962C8B-B14F-4D97-AF65-F5344CB8AC3E}">
        <p14:creationId xmlns:p14="http://schemas.microsoft.com/office/powerpoint/2010/main" val="158330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A854-4F68-4244-9E4A-C4E7E1AC4AEE}"/>
              </a:ext>
            </a:extLst>
          </p:cNvPr>
          <p:cNvSpPr>
            <a:spLocks noGrp="1"/>
          </p:cNvSpPr>
          <p:nvPr>
            <p:ph type="title"/>
          </p:nvPr>
        </p:nvSpPr>
        <p:spPr/>
        <p:txBody>
          <a:bodyPr/>
          <a:lstStyle/>
          <a:p>
            <a:r>
              <a:rPr lang="en-US" dirty="0"/>
              <a:t>Schedule C – Revenue Other than Property Taxes</a:t>
            </a:r>
          </a:p>
        </p:txBody>
      </p:sp>
      <p:pic>
        <p:nvPicPr>
          <p:cNvPr id="5" name="Picture 4">
            <a:extLst>
              <a:ext uri="{FF2B5EF4-FFF2-40B4-BE49-F238E27FC236}">
                <a16:creationId xmlns:a16="http://schemas.microsoft.com/office/drawing/2014/main" id="{6A302933-3D44-4A96-A0EC-19D4539BB432}"/>
              </a:ext>
            </a:extLst>
          </p:cNvPr>
          <p:cNvPicPr>
            <a:picLocks noChangeAspect="1"/>
          </p:cNvPicPr>
          <p:nvPr/>
        </p:nvPicPr>
        <p:blipFill>
          <a:blip r:embed="rId3"/>
          <a:stretch>
            <a:fillRect/>
          </a:stretch>
        </p:blipFill>
        <p:spPr>
          <a:xfrm>
            <a:off x="762000" y="1524000"/>
            <a:ext cx="11277599" cy="5334000"/>
          </a:xfrm>
          <a:prstGeom prst="rect">
            <a:avLst/>
          </a:prstGeom>
        </p:spPr>
      </p:pic>
    </p:spTree>
    <p:extLst>
      <p:ext uri="{BB962C8B-B14F-4D97-AF65-F5344CB8AC3E}">
        <p14:creationId xmlns:p14="http://schemas.microsoft.com/office/powerpoint/2010/main" val="2743624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AG Dark Theme">
  <a:themeElements>
    <a:clrScheme name="OAG - Dark">
      <a:dk1>
        <a:sysClr val="windowText" lastClr="000000"/>
      </a:dk1>
      <a:lt1>
        <a:sysClr val="window" lastClr="FFFFFF"/>
      </a:lt1>
      <a:dk2>
        <a:srgbClr val="1F497D"/>
      </a:dk2>
      <a:lt2>
        <a:srgbClr val="EEECE1"/>
      </a:lt2>
      <a:accent1>
        <a:srgbClr val="3A7A9D"/>
      </a:accent1>
      <a:accent2>
        <a:srgbClr val="6594B3"/>
      </a:accent2>
      <a:accent3>
        <a:srgbClr val="C1DAE5"/>
      </a:accent3>
      <a:accent4>
        <a:srgbClr val="AA9F94"/>
      </a:accent4>
      <a:accent5>
        <a:srgbClr val="267F3E"/>
      </a:accent5>
      <a:accent6>
        <a:srgbClr val="D4AF37"/>
      </a:accent6>
      <a:hlink>
        <a:srgbClr val="51A29E"/>
      </a:hlink>
      <a:folHlink>
        <a:srgbClr val="B4B4B4"/>
      </a:folHlink>
    </a:clrScheme>
    <a:fontScheme name="OAG">
      <a:majorFont>
        <a:latin typeface="Arial Black"/>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OAG_Office_template.potx" id="{18D0E2CB-58EF-449D-92D1-176176829957}" vid="{65352F5F-1739-4E54-8123-46E839564B8A}"/>
    </a:ext>
  </a:extLst>
</a:theme>
</file>

<file path=ppt/theme/theme2.xml><?xml version="1.0" encoding="utf-8"?>
<a:theme xmlns:a="http://schemas.openxmlformats.org/drawingml/2006/main" name="OAG Light Theme">
  <a:themeElements>
    <a:clrScheme name="OAG - Light">
      <a:dk1>
        <a:sysClr val="windowText" lastClr="000000"/>
      </a:dk1>
      <a:lt1>
        <a:sysClr val="window" lastClr="FFFFFF"/>
      </a:lt1>
      <a:dk2>
        <a:srgbClr val="1F497D"/>
      </a:dk2>
      <a:lt2>
        <a:srgbClr val="EEECE1"/>
      </a:lt2>
      <a:accent1>
        <a:srgbClr val="3A7A9D"/>
      </a:accent1>
      <a:accent2>
        <a:srgbClr val="6594B3"/>
      </a:accent2>
      <a:accent3>
        <a:srgbClr val="C1DAE5"/>
      </a:accent3>
      <a:accent4>
        <a:srgbClr val="AA9F94"/>
      </a:accent4>
      <a:accent5>
        <a:srgbClr val="267F3E"/>
      </a:accent5>
      <a:accent6>
        <a:srgbClr val="D4AF37"/>
      </a:accent6>
      <a:hlink>
        <a:srgbClr val="51A29E"/>
      </a:hlink>
      <a:folHlink>
        <a:srgbClr val="6A6D78"/>
      </a:folHlink>
    </a:clrScheme>
    <a:fontScheme name="OAG">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G_Office_template.potx" id="{18D0E2CB-58EF-449D-92D1-176176829957}" vid="{CDC79232-1E67-4F8A-9B82-98703E8686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F5C92B5CDDB84CB9C001CD88376381" ma:contentTypeVersion="5" ma:contentTypeDescription="Create a new document." ma:contentTypeScope="" ma:versionID="0287e7fd644eef4956c63449547b7c18">
  <xsd:schema xmlns:xsd="http://www.w3.org/2001/XMLSchema" xmlns:xs="http://www.w3.org/2001/XMLSchema" xmlns:p="http://schemas.microsoft.com/office/2006/metadata/properties" xmlns:ns2="5f3e9f83-b052-44f7-bee3-fc141ca91d8f" xmlns:ns3="FFCDC2E4-C8F2-4BF7-AB1D-EA300BDE3FD8" targetNamespace="http://schemas.microsoft.com/office/2006/metadata/properties" ma:root="true" ma:fieldsID="c2ae10685303e8fb7ac719899521ad83" ns2:_="" ns3:_="">
    <xsd:import namespace="5f3e9f83-b052-44f7-bee3-fc141ca91d8f"/>
    <xsd:import namespace="FFCDC2E4-C8F2-4BF7-AB1D-EA300BDE3FD8"/>
    <xsd:element name="properties">
      <xsd:complexType>
        <xsd:sequence>
          <xsd:element name="documentManagement">
            <xsd:complexType>
              <xsd:all>
                <xsd:element ref="ns2:Topic" minOccurs="0"/>
                <xsd:element ref="ns2:Fiscal_x0020_Year" minOccurs="0"/>
                <xsd:element ref="ns3:Route_x0020_To"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e9f83-b052-44f7-bee3-fc141ca91d8f"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union memberTypes="dms:Text">
          <xsd:simpleType>
            <xsd:restriction base="dms:Choice">
              <xsd:enumeration value="Reports"/>
              <xsd:enumeration value="Data - EEC"/>
              <xsd:enumeration value="Data - Support"/>
              <xsd:enumeration value="Forms"/>
            </xsd:restriction>
          </xsd:simpleType>
        </xsd:union>
      </xsd:simpleType>
    </xsd:element>
    <xsd:element name="Fiscal_x0020_Year" ma:index="9" nillable="true" ma:displayName="Fiscal Year" ma:default="N/A" ma:format="Dropdown" ma:internalName="Fiscal_x0020_Year">
      <xsd:simpleType>
        <xsd:restriction base="dms:Choice">
          <xsd:enumeration value="N/A"/>
          <xsd:enumeration value="2013"/>
          <xsd:enumeration value="2014"/>
          <xsd:enumeration value="201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CDC2E4-C8F2-4BF7-AB1D-EA300BDE3FD8" elementFormDefault="qualified">
    <xsd:import namespace="http://schemas.microsoft.com/office/2006/documentManagement/types"/>
    <xsd:import namespace="http://schemas.microsoft.com/office/infopath/2007/PartnerControls"/>
    <xsd:element name="Route_x0020_To" ma:index="10" nillable="true" ma:displayName="Route To" ma:list="UserInfo" ma:SharePointGroup="0" ma:internalName="Route_x0020_To"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Route_x0020_To xmlns="FFCDC2E4-C8F2-4BF7-AB1D-EA300BDE3FD8">
      <UserInfo>
        <DisplayName/>
        <AccountId xsi:nil="true"/>
        <AccountType/>
      </UserInfo>
    </Route_x0020_To>
    <Topic xmlns="5f3e9f83-b052-44f7-bee3-fc141ca91d8f" xsi:nil="true"/>
    <Fiscal_x0020_Year xmlns="5f3e9f83-b052-44f7-bee3-fc141ca91d8f">N/A</Fiscal_x0020_Year>
  </documentManagement>
</p:properties>
</file>

<file path=customXml/itemProps1.xml><?xml version="1.0" encoding="utf-8"?>
<ds:datastoreItem xmlns:ds="http://schemas.openxmlformats.org/officeDocument/2006/customXml" ds:itemID="{63FE63D2-CAAD-49A3-AC6D-6A9657207C8E}">
  <ds:schemaRefs>
    <ds:schemaRef ds:uri="http://schemas.microsoft.com/sharepoint/v3/contenttype/forms"/>
  </ds:schemaRefs>
</ds:datastoreItem>
</file>

<file path=customXml/itemProps2.xml><?xml version="1.0" encoding="utf-8"?>
<ds:datastoreItem xmlns:ds="http://schemas.openxmlformats.org/officeDocument/2006/customXml" ds:itemID="{3FF2AB92-A077-41C6-A97C-426B1339C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e9f83-b052-44f7-bee3-fc141ca91d8f"/>
    <ds:schemaRef ds:uri="FFCDC2E4-C8F2-4BF7-AB1D-EA300BDE3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B294D2-C870-4DC3-8520-2DADDBF5E881}">
  <ds:schemaRefs>
    <ds:schemaRef ds:uri="5f3e9f83-b052-44f7-bee3-fc141ca91d8f"/>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www.w3.org/XML/1998/namespace"/>
    <ds:schemaRef ds:uri="FFCDC2E4-C8F2-4BF7-AB1D-EA300BDE3FD8"/>
    <ds:schemaRef ds:uri="http://purl.org/dc/terms/"/>
  </ds:schemaRefs>
</ds:datastoreItem>
</file>

<file path=docProps/app.xml><?xml version="1.0" encoding="utf-8"?>
<Properties xmlns="http://schemas.openxmlformats.org/officeDocument/2006/extended-properties" xmlns:vt="http://schemas.openxmlformats.org/officeDocument/2006/docPropsVTypes">
  <Template>UERS_NEW</Template>
  <TotalTime>6710</TotalTime>
  <Words>219</Words>
  <Application>Microsoft Office PowerPoint</Application>
  <PresentationFormat>Widescreen</PresentationFormat>
  <Paragraphs>62</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Wingdings 2</vt:lpstr>
      <vt:lpstr>Calibri</vt:lpstr>
      <vt:lpstr>Arial Black</vt:lpstr>
      <vt:lpstr>Arial</vt:lpstr>
      <vt:lpstr>Swis721 BT</vt:lpstr>
      <vt:lpstr>OAG Dark Theme</vt:lpstr>
      <vt:lpstr>OAG Light Theme</vt:lpstr>
      <vt:lpstr>PowerPoint Presentation</vt:lpstr>
      <vt:lpstr>Outline</vt:lpstr>
      <vt:lpstr>City-Town Official Budget Forms</vt:lpstr>
      <vt:lpstr>Schedule A</vt:lpstr>
      <vt:lpstr>Schedule A </vt:lpstr>
      <vt:lpstr>Schedule A </vt:lpstr>
      <vt:lpstr>Schedule A – expenditure limitation comparison</vt:lpstr>
      <vt:lpstr>Schedule B</vt:lpstr>
      <vt:lpstr>Schedule C – Revenue Other than Property Taxes</vt:lpstr>
      <vt:lpstr>Schedule D - Other Financing Sources/(Uses) and Interfund Transfers</vt:lpstr>
      <vt:lpstr>Schedule E – Expenditures/Expenses by Fund</vt:lpstr>
      <vt:lpstr>Schedule F – Expenditures/Expenses by Department</vt:lpstr>
      <vt:lpstr>Schedule G – Full-time Employee and Personnel Compensation</vt:lpstr>
      <vt:lpstr>PowerPoint Presentation</vt:lpstr>
      <vt:lpstr>PowerPoint Presentation</vt:lpstr>
      <vt:lpstr>PowerPoint Presentation</vt:lpstr>
      <vt:lpstr>PowerPoint Presentation</vt:lpstr>
      <vt:lpstr>Filing Requirements</vt:lpstr>
      <vt:lpstr>Resources</vt:lpstr>
      <vt:lpstr>Questions?</vt:lpstr>
    </vt:vector>
  </TitlesOfParts>
  <Company>AZ Auditor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Expenditure Limitation Reports</dc:title>
  <dc:creator>Elizabeth Whitaker</dc:creator>
  <cp:lastModifiedBy>Megan Smith</cp:lastModifiedBy>
  <cp:revision>168</cp:revision>
  <cp:lastPrinted>2021-08-05T15:14:15Z</cp:lastPrinted>
  <dcterms:created xsi:type="dcterms:W3CDTF">2018-02-07T14:45:53Z</dcterms:created>
  <dcterms:modified xsi:type="dcterms:W3CDTF">2021-10-21T01:36:10Z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0x010100F5F5C92B5CDDB84CB9C001CD88376381</vt:lpwstr>
  </property>
  <property fmtid="{D5CDD505-2E9C-101B-9397-08002B2CF9AE}" pid="3" name="Created By">
    <vt:lpwstr>i:0#.w|oagnt\jibanez</vt:lpwstr>
  </property>
  <property fmtid="{D5CDD505-2E9C-101B-9397-08002B2CF9AE}" pid="4" name="FileLeafRef">
    <vt:lpwstr>OAG_Office_template.potx</vt:lpwstr>
  </property>
  <property fmtid="{D5CDD505-2E9C-101B-9397-08002B2CF9AE}" pid="5" name="Modified By">
    <vt:lpwstr>i:0#.w|oagnt\wbays</vt:lpwstr>
  </property>
</Properties>
</file>