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1" r:id="rId1"/>
    <p:sldMasterId id="2147483683" r:id="rId2"/>
    <p:sldMasterId id="2147483664" r:id="rId3"/>
    <p:sldMasterId id="2147483703" r:id="rId4"/>
  </p:sldMasterIdLst>
  <p:notesMasterIdLst>
    <p:notesMasterId r:id="rId33"/>
  </p:notesMasterIdLst>
  <p:sldIdLst>
    <p:sldId id="362" r:id="rId5"/>
    <p:sldId id="388" r:id="rId6"/>
    <p:sldId id="364" r:id="rId7"/>
    <p:sldId id="386" r:id="rId8"/>
    <p:sldId id="389" r:id="rId9"/>
    <p:sldId id="390" r:id="rId10"/>
    <p:sldId id="406" r:id="rId11"/>
    <p:sldId id="391" r:id="rId12"/>
    <p:sldId id="392" r:id="rId13"/>
    <p:sldId id="393" r:id="rId14"/>
    <p:sldId id="394" r:id="rId15"/>
    <p:sldId id="395" r:id="rId16"/>
    <p:sldId id="396" r:id="rId17"/>
    <p:sldId id="397" r:id="rId18"/>
    <p:sldId id="398" r:id="rId19"/>
    <p:sldId id="399" r:id="rId20"/>
    <p:sldId id="400" r:id="rId21"/>
    <p:sldId id="401" r:id="rId22"/>
    <p:sldId id="402" r:id="rId23"/>
    <p:sldId id="403" r:id="rId24"/>
    <p:sldId id="407" r:id="rId25"/>
    <p:sldId id="405" r:id="rId26"/>
    <p:sldId id="415" r:id="rId27"/>
    <p:sldId id="408" r:id="rId28"/>
    <p:sldId id="411" r:id="rId29"/>
    <p:sldId id="410" r:id="rId30"/>
    <p:sldId id="412" r:id="rId31"/>
    <p:sldId id="41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hn Gross" initials="JG" lastIdx="16" clrIdx="0">
    <p:extLst>
      <p:ext uri="{19B8F6BF-5375-455C-9EA6-DF929625EA0E}">
        <p15:presenceInfo xmlns:p15="http://schemas.microsoft.com/office/powerpoint/2012/main" userId="S::John.Gross@longbeach.gov::cb2de1df-ae21-4bcb-9d24-483f3c4f0f21" providerId="AD"/>
      </p:ext>
    </p:extLst>
  </p:cmAuthor>
  <p:cmAuthor id="2" name="Grace Yoon" initials="GY" lastIdx="53" clrIdx="1">
    <p:extLst>
      <p:ext uri="{19B8F6BF-5375-455C-9EA6-DF929625EA0E}">
        <p15:presenceInfo xmlns:p15="http://schemas.microsoft.com/office/powerpoint/2012/main" userId="S::Grace.Yoon@longbeach.gov::3fbeff6d-c3ed-4510-91d1-9498bb934dd3" providerId="AD"/>
      </p:ext>
    </p:extLst>
  </p:cmAuthor>
  <p:cmAuthor id="3" name="Joleen Richardson" initials="JR" lastIdx="15" clrIdx="2">
    <p:extLst>
      <p:ext uri="{19B8F6BF-5375-455C-9EA6-DF929625EA0E}">
        <p15:presenceInfo xmlns:p15="http://schemas.microsoft.com/office/powerpoint/2012/main" userId="S-1-5-21-3838134482-3721780510-2117107366-873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950E"/>
    <a:srgbClr val="BA6328"/>
    <a:srgbClr val="00B451"/>
    <a:srgbClr val="00823B"/>
    <a:srgbClr val="DCB3AE"/>
    <a:srgbClr val="744C75"/>
    <a:srgbClr val="F1A927"/>
    <a:srgbClr val="D54374"/>
    <a:srgbClr val="852168"/>
    <a:srgbClr val="A2D5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474" autoAdjust="0"/>
    <p:restoredTop sz="55851" autoAdjust="0"/>
  </p:normalViewPr>
  <p:slideViewPr>
    <p:cSldViewPr snapToGrid="0" snapToObjects="1">
      <p:cViewPr varScale="1">
        <p:scale>
          <a:sx n="38" d="100"/>
          <a:sy n="38" d="100"/>
        </p:scale>
        <p:origin x="1080" y="32"/>
      </p:cViewPr>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5004-4540-8D3A-E8615536FEFA}"/>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5004-4540-8D3A-E8615536FEFA}"/>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5004-4540-8D3A-E8615536FEFA}"/>
            </c:ext>
          </c:extLst>
        </c:ser>
        <c:dLbls>
          <c:showLegendKey val="0"/>
          <c:showVal val="0"/>
          <c:showCatName val="0"/>
          <c:showSerName val="0"/>
          <c:showPercent val="0"/>
          <c:showBubbleSize val="0"/>
        </c:dLbls>
        <c:gapWidth val="219"/>
        <c:overlap val="-27"/>
        <c:axId val="434631584"/>
        <c:axId val="67803696"/>
      </c:barChart>
      <c:catAx>
        <c:axId val="4346315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7803696"/>
        <c:crosses val="autoZero"/>
        <c:auto val="1"/>
        <c:lblAlgn val="ctr"/>
        <c:lblOffset val="100"/>
        <c:noMultiLvlLbl val="0"/>
      </c:catAx>
      <c:valAx>
        <c:axId val="67803696"/>
        <c:scaling>
          <c:orientation val="minMax"/>
        </c:scaling>
        <c:delete val="0"/>
        <c:axPos val="l"/>
        <c:majorGridlines>
          <c:spPr>
            <a:ln w="25400" cap="flat" cmpd="sng" algn="ctr">
              <a:solidFill>
                <a:schemeClr val="accent4"/>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34631584"/>
        <c:crosses val="autoZero"/>
        <c:crossBetween val="between"/>
      </c:valAx>
      <c:spPr>
        <a:noFill/>
        <a:ln w="0">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5E8-BD42-A26E-92AE7DCEAC8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5E8-BD42-A26E-92AE7DCEAC8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5E8-BD42-A26E-92AE7DCEAC8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5E8-BD42-A26E-92AE7DCEAC85}"/>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C5E8-BD42-A26E-92AE7DCEAC85}"/>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569-2549-A23A-DAE177FB8F4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569-2549-A23A-DAE177FB8F4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569-2549-A23A-DAE177FB8F4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569-2549-A23A-DAE177FB8F43}"/>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6569-2549-A23A-DAE177FB8F43}"/>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ata2.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ata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_rels/data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longbeach.gov/finance/services-and-permits/fees-and-charges/citywide-user-fees/" TargetMode="External"/><Relationship Id="rId1" Type="http://schemas.openxmlformats.org/officeDocument/2006/relationships/hyperlink" Target="https://longbeach.legistar.com/View.ashx?M=F&amp;ID=9371648&amp;GUID=2BF46655-0296-459F-ABF1-5E9EB1ED5FDF" TargetMode="External"/><Relationship Id="rId4" Type="http://schemas.openxmlformats.org/officeDocument/2006/relationships/image" Target="../media/image37.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_rels/drawing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longbeach.legistar.com/View.ashx?M=F&amp;ID=9371648&amp;GUID=2BF46655-0296-459F-ABF1-5E9EB1ED5FDF" TargetMode="External"/><Relationship Id="rId1" Type="http://schemas.openxmlformats.org/officeDocument/2006/relationships/image" Target="../media/image36.PNG"/><Relationship Id="rId4" Type="http://schemas.openxmlformats.org/officeDocument/2006/relationships/hyperlink" Target="https://www.longbeach.gov/finance/services-and-permits/fees-and-charges/citywide-user-fees/"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9E1F38-DD2F-48D2-8BD1-778AFD852E84}"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88253555-35A7-4625-BDB7-81BDAA557EF9}">
      <dgm:prSet/>
      <dgm:spPr/>
      <dgm:t>
        <a:bodyPr/>
        <a:lstStyle/>
        <a:p>
          <a:pPr>
            <a:lnSpc>
              <a:spcPct val="100000"/>
            </a:lnSpc>
          </a:pPr>
          <a:r>
            <a:rPr lang="en-US"/>
            <a:t>The Why</a:t>
          </a:r>
        </a:p>
      </dgm:t>
    </dgm:pt>
    <dgm:pt modelId="{08A7CC75-17D1-42FF-8A95-AA8AAE3C7B47}" type="parTrans" cxnId="{DFA680EB-1D38-43AF-9D95-A992F1865FC2}">
      <dgm:prSet/>
      <dgm:spPr/>
      <dgm:t>
        <a:bodyPr/>
        <a:lstStyle/>
        <a:p>
          <a:endParaRPr lang="en-US"/>
        </a:p>
      </dgm:t>
    </dgm:pt>
    <dgm:pt modelId="{BA54D5DF-0E6D-4748-95B2-D5AEAB1C7609}" type="sibTrans" cxnId="{DFA680EB-1D38-43AF-9D95-A992F1865FC2}">
      <dgm:prSet/>
      <dgm:spPr/>
      <dgm:t>
        <a:bodyPr/>
        <a:lstStyle/>
        <a:p>
          <a:endParaRPr lang="en-US"/>
        </a:p>
      </dgm:t>
    </dgm:pt>
    <dgm:pt modelId="{2F38B4DC-11E7-46D8-A9E8-6E4F0B083B77}">
      <dgm:prSet/>
      <dgm:spPr/>
      <dgm:t>
        <a:bodyPr/>
        <a:lstStyle/>
        <a:p>
          <a:pPr>
            <a:lnSpc>
              <a:spcPct val="100000"/>
            </a:lnSpc>
          </a:pPr>
          <a:r>
            <a:rPr lang="en-US"/>
            <a:t>What Collaboration Looks Like</a:t>
          </a:r>
        </a:p>
      </dgm:t>
    </dgm:pt>
    <dgm:pt modelId="{0F4A9AC1-9649-48EB-9A5E-F3A25F37D1EA}" type="parTrans" cxnId="{D19E13B3-C103-4E0F-8492-FB7B84727B4C}">
      <dgm:prSet/>
      <dgm:spPr/>
      <dgm:t>
        <a:bodyPr/>
        <a:lstStyle/>
        <a:p>
          <a:endParaRPr lang="en-US"/>
        </a:p>
      </dgm:t>
    </dgm:pt>
    <dgm:pt modelId="{7DBFC1F4-4593-4C79-B872-B7E5834EB32E}" type="sibTrans" cxnId="{D19E13B3-C103-4E0F-8492-FB7B84727B4C}">
      <dgm:prSet/>
      <dgm:spPr/>
      <dgm:t>
        <a:bodyPr/>
        <a:lstStyle/>
        <a:p>
          <a:endParaRPr lang="en-US"/>
        </a:p>
      </dgm:t>
    </dgm:pt>
    <dgm:pt modelId="{69829C10-12B4-4208-96A3-FD661F89FE16}">
      <dgm:prSet/>
      <dgm:spPr/>
      <dgm:t>
        <a:bodyPr/>
        <a:lstStyle/>
        <a:p>
          <a:pPr>
            <a:lnSpc>
              <a:spcPct val="100000"/>
            </a:lnSpc>
          </a:pPr>
          <a:r>
            <a:rPr lang="en-US"/>
            <a:t>Deeper Dive</a:t>
          </a:r>
        </a:p>
      </dgm:t>
    </dgm:pt>
    <dgm:pt modelId="{E867E0EA-6BA7-40B1-A7E9-247407689792}" type="parTrans" cxnId="{97DAE621-9140-430C-8A3F-D26C06812A51}">
      <dgm:prSet/>
      <dgm:spPr/>
      <dgm:t>
        <a:bodyPr/>
        <a:lstStyle/>
        <a:p>
          <a:endParaRPr lang="en-US"/>
        </a:p>
      </dgm:t>
    </dgm:pt>
    <dgm:pt modelId="{3CB5BB83-49EF-4382-BAA9-BE987E5A773A}" type="sibTrans" cxnId="{97DAE621-9140-430C-8A3F-D26C06812A51}">
      <dgm:prSet/>
      <dgm:spPr/>
      <dgm:t>
        <a:bodyPr/>
        <a:lstStyle/>
        <a:p>
          <a:endParaRPr lang="en-US"/>
        </a:p>
      </dgm:t>
    </dgm:pt>
    <dgm:pt modelId="{777B6A90-2173-4173-9E8C-75628DB0840E}" type="pres">
      <dgm:prSet presAssocID="{ED9E1F38-DD2F-48D2-8BD1-778AFD852E84}" presName="root" presStyleCnt="0">
        <dgm:presLayoutVars>
          <dgm:dir/>
          <dgm:resizeHandles val="exact"/>
        </dgm:presLayoutVars>
      </dgm:prSet>
      <dgm:spPr/>
    </dgm:pt>
    <dgm:pt modelId="{6095820E-3E4F-42FB-BF29-4A790DBC8364}" type="pres">
      <dgm:prSet presAssocID="{88253555-35A7-4625-BDB7-81BDAA557EF9}" presName="compNode" presStyleCnt="0"/>
      <dgm:spPr/>
    </dgm:pt>
    <dgm:pt modelId="{D15EE21F-A222-4EFF-8A90-0044089518D0}" type="pres">
      <dgm:prSet presAssocID="{88253555-35A7-4625-BDB7-81BDAA557EF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Help"/>
        </a:ext>
      </dgm:extLst>
    </dgm:pt>
    <dgm:pt modelId="{75B9B7F7-5277-49DD-B2FC-F0A39AA2FB5E}" type="pres">
      <dgm:prSet presAssocID="{88253555-35A7-4625-BDB7-81BDAA557EF9}" presName="spaceRect" presStyleCnt="0"/>
      <dgm:spPr/>
    </dgm:pt>
    <dgm:pt modelId="{74A3DC4A-512F-40DB-9F48-60F1510D17F6}" type="pres">
      <dgm:prSet presAssocID="{88253555-35A7-4625-BDB7-81BDAA557EF9}" presName="textRect" presStyleLbl="revTx" presStyleIdx="0" presStyleCnt="3">
        <dgm:presLayoutVars>
          <dgm:chMax val="1"/>
          <dgm:chPref val="1"/>
        </dgm:presLayoutVars>
      </dgm:prSet>
      <dgm:spPr/>
    </dgm:pt>
    <dgm:pt modelId="{27512EEE-9E86-4662-98B2-805A7D3A2FD4}" type="pres">
      <dgm:prSet presAssocID="{BA54D5DF-0E6D-4748-95B2-D5AEAB1C7609}" presName="sibTrans" presStyleCnt="0"/>
      <dgm:spPr/>
    </dgm:pt>
    <dgm:pt modelId="{E16E1A6E-654F-465F-BD39-B5EA04F6C60F}" type="pres">
      <dgm:prSet presAssocID="{2F38B4DC-11E7-46D8-A9E8-6E4F0B083B77}" presName="compNode" presStyleCnt="0"/>
      <dgm:spPr/>
    </dgm:pt>
    <dgm:pt modelId="{5EC914C7-5597-4073-A355-C7F59670A41A}" type="pres">
      <dgm:prSet presAssocID="{2F38B4DC-11E7-46D8-A9E8-6E4F0B083B7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andshake"/>
        </a:ext>
      </dgm:extLst>
    </dgm:pt>
    <dgm:pt modelId="{4FD6DEDD-CEA4-4AA9-A62D-F8768DB11D1E}" type="pres">
      <dgm:prSet presAssocID="{2F38B4DC-11E7-46D8-A9E8-6E4F0B083B77}" presName="spaceRect" presStyleCnt="0"/>
      <dgm:spPr/>
    </dgm:pt>
    <dgm:pt modelId="{8491A838-ED61-4B32-A43D-25C39AB066F8}" type="pres">
      <dgm:prSet presAssocID="{2F38B4DC-11E7-46D8-A9E8-6E4F0B083B77}" presName="textRect" presStyleLbl="revTx" presStyleIdx="1" presStyleCnt="3">
        <dgm:presLayoutVars>
          <dgm:chMax val="1"/>
          <dgm:chPref val="1"/>
        </dgm:presLayoutVars>
      </dgm:prSet>
      <dgm:spPr/>
    </dgm:pt>
    <dgm:pt modelId="{8B326323-55EF-480F-8337-50B7073B4F8C}" type="pres">
      <dgm:prSet presAssocID="{7DBFC1F4-4593-4C79-B872-B7E5834EB32E}" presName="sibTrans" presStyleCnt="0"/>
      <dgm:spPr/>
    </dgm:pt>
    <dgm:pt modelId="{8A002852-6EF8-4FE9-8CFB-BBA81E65B44A}" type="pres">
      <dgm:prSet presAssocID="{69829C10-12B4-4208-96A3-FD661F89FE16}" presName="compNode" presStyleCnt="0"/>
      <dgm:spPr/>
    </dgm:pt>
    <dgm:pt modelId="{04CEB508-5BAB-4904-8F3D-DBB81CF17508}" type="pres">
      <dgm:prSet presAssocID="{69829C10-12B4-4208-96A3-FD661F89FE1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agnifying glass"/>
        </a:ext>
      </dgm:extLst>
    </dgm:pt>
    <dgm:pt modelId="{794FD81C-52E7-440E-BDCF-B5BC427E5E49}" type="pres">
      <dgm:prSet presAssocID="{69829C10-12B4-4208-96A3-FD661F89FE16}" presName="spaceRect" presStyleCnt="0"/>
      <dgm:spPr/>
    </dgm:pt>
    <dgm:pt modelId="{9B25A119-CE7A-46E9-ADCF-57E08CFDAE80}" type="pres">
      <dgm:prSet presAssocID="{69829C10-12B4-4208-96A3-FD661F89FE16}" presName="textRect" presStyleLbl="revTx" presStyleIdx="2" presStyleCnt="3">
        <dgm:presLayoutVars>
          <dgm:chMax val="1"/>
          <dgm:chPref val="1"/>
        </dgm:presLayoutVars>
      </dgm:prSet>
      <dgm:spPr/>
    </dgm:pt>
  </dgm:ptLst>
  <dgm:cxnLst>
    <dgm:cxn modelId="{97DAE621-9140-430C-8A3F-D26C06812A51}" srcId="{ED9E1F38-DD2F-48D2-8BD1-778AFD852E84}" destId="{69829C10-12B4-4208-96A3-FD661F89FE16}" srcOrd="2" destOrd="0" parTransId="{E867E0EA-6BA7-40B1-A7E9-247407689792}" sibTransId="{3CB5BB83-49EF-4382-BAA9-BE987E5A773A}"/>
    <dgm:cxn modelId="{8E669079-B332-4AC0-8652-5D7B21E9F26D}" type="presOf" srcId="{2F38B4DC-11E7-46D8-A9E8-6E4F0B083B77}" destId="{8491A838-ED61-4B32-A43D-25C39AB066F8}" srcOrd="0" destOrd="0" presId="urn:microsoft.com/office/officeart/2018/2/layout/IconLabelList"/>
    <dgm:cxn modelId="{0CE9C989-B0F4-4020-B0E0-0E4A2FAA0BEE}" type="presOf" srcId="{69829C10-12B4-4208-96A3-FD661F89FE16}" destId="{9B25A119-CE7A-46E9-ADCF-57E08CFDAE80}" srcOrd="0" destOrd="0" presId="urn:microsoft.com/office/officeart/2018/2/layout/IconLabelList"/>
    <dgm:cxn modelId="{09D410AE-7BC9-46BA-BC9A-36AE88CDCB52}" type="presOf" srcId="{88253555-35A7-4625-BDB7-81BDAA557EF9}" destId="{74A3DC4A-512F-40DB-9F48-60F1510D17F6}" srcOrd="0" destOrd="0" presId="urn:microsoft.com/office/officeart/2018/2/layout/IconLabelList"/>
    <dgm:cxn modelId="{D19E13B3-C103-4E0F-8492-FB7B84727B4C}" srcId="{ED9E1F38-DD2F-48D2-8BD1-778AFD852E84}" destId="{2F38B4DC-11E7-46D8-A9E8-6E4F0B083B77}" srcOrd="1" destOrd="0" parTransId="{0F4A9AC1-9649-48EB-9A5E-F3A25F37D1EA}" sibTransId="{7DBFC1F4-4593-4C79-B872-B7E5834EB32E}"/>
    <dgm:cxn modelId="{DFA680EB-1D38-43AF-9D95-A992F1865FC2}" srcId="{ED9E1F38-DD2F-48D2-8BD1-778AFD852E84}" destId="{88253555-35A7-4625-BDB7-81BDAA557EF9}" srcOrd="0" destOrd="0" parTransId="{08A7CC75-17D1-42FF-8A95-AA8AAE3C7B47}" sibTransId="{BA54D5DF-0E6D-4748-95B2-D5AEAB1C7609}"/>
    <dgm:cxn modelId="{256D79F7-4B0B-4F6E-B836-845BB075C9A8}" type="presOf" srcId="{ED9E1F38-DD2F-48D2-8BD1-778AFD852E84}" destId="{777B6A90-2173-4173-9E8C-75628DB0840E}" srcOrd="0" destOrd="0" presId="urn:microsoft.com/office/officeart/2018/2/layout/IconLabelList"/>
    <dgm:cxn modelId="{996208B9-E1E9-49A9-BC6E-1B3A4EBBB987}" type="presParOf" srcId="{777B6A90-2173-4173-9E8C-75628DB0840E}" destId="{6095820E-3E4F-42FB-BF29-4A790DBC8364}" srcOrd="0" destOrd="0" presId="urn:microsoft.com/office/officeart/2018/2/layout/IconLabelList"/>
    <dgm:cxn modelId="{C133E4A9-62C6-4D34-9D61-491E29220A1F}" type="presParOf" srcId="{6095820E-3E4F-42FB-BF29-4A790DBC8364}" destId="{D15EE21F-A222-4EFF-8A90-0044089518D0}" srcOrd="0" destOrd="0" presId="urn:microsoft.com/office/officeart/2018/2/layout/IconLabelList"/>
    <dgm:cxn modelId="{4F97ECB9-5D12-48B3-88F5-363553A14548}" type="presParOf" srcId="{6095820E-3E4F-42FB-BF29-4A790DBC8364}" destId="{75B9B7F7-5277-49DD-B2FC-F0A39AA2FB5E}" srcOrd="1" destOrd="0" presId="urn:microsoft.com/office/officeart/2018/2/layout/IconLabelList"/>
    <dgm:cxn modelId="{AF041AC3-0396-43E0-A878-F6C0821394D0}" type="presParOf" srcId="{6095820E-3E4F-42FB-BF29-4A790DBC8364}" destId="{74A3DC4A-512F-40DB-9F48-60F1510D17F6}" srcOrd="2" destOrd="0" presId="urn:microsoft.com/office/officeart/2018/2/layout/IconLabelList"/>
    <dgm:cxn modelId="{6BA1EE5E-15AD-447C-83A7-CDA06000DBE0}" type="presParOf" srcId="{777B6A90-2173-4173-9E8C-75628DB0840E}" destId="{27512EEE-9E86-4662-98B2-805A7D3A2FD4}" srcOrd="1" destOrd="0" presId="urn:microsoft.com/office/officeart/2018/2/layout/IconLabelList"/>
    <dgm:cxn modelId="{4F88837A-8205-47BC-8391-30B64C17F9D7}" type="presParOf" srcId="{777B6A90-2173-4173-9E8C-75628DB0840E}" destId="{E16E1A6E-654F-465F-BD39-B5EA04F6C60F}" srcOrd="2" destOrd="0" presId="urn:microsoft.com/office/officeart/2018/2/layout/IconLabelList"/>
    <dgm:cxn modelId="{CA4C2FE2-64AD-4BA2-8CA6-04F4052C62BB}" type="presParOf" srcId="{E16E1A6E-654F-465F-BD39-B5EA04F6C60F}" destId="{5EC914C7-5597-4073-A355-C7F59670A41A}" srcOrd="0" destOrd="0" presId="urn:microsoft.com/office/officeart/2018/2/layout/IconLabelList"/>
    <dgm:cxn modelId="{E13620F0-9092-43D2-91E1-A65033B3B0C4}" type="presParOf" srcId="{E16E1A6E-654F-465F-BD39-B5EA04F6C60F}" destId="{4FD6DEDD-CEA4-4AA9-A62D-F8768DB11D1E}" srcOrd="1" destOrd="0" presId="urn:microsoft.com/office/officeart/2018/2/layout/IconLabelList"/>
    <dgm:cxn modelId="{EB2DF682-0916-46AC-870C-64D422006C3E}" type="presParOf" srcId="{E16E1A6E-654F-465F-BD39-B5EA04F6C60F}" destId="{8491A838-ED61-4B32-A43D-25C39AB066F8}" srcOrd="2" destOrd="0" presId="urn:microsoft.com/office/officeart/2018/2/layout/IconLabelList"/>
    <dgm:cxn modelId="{826D6AE8-79BA-4B3A-90F4-EF7C697F7B9B}" type="presParOf" srcId="{777B6A90-2173-4173-9E8C-75628DB0840E}" destId="{8B326323-55EF-480F-8337-50B7073B4F8C}" srcOrd="3" destOrd="0" presId="urn:microsoft.com/office/officeart/2018/2/layout/IconLabelList"/>
    <dgm:cxn modelId="{90FC2D78-5EFF-458E-949B-1D8DE3B700C7}" type="presParOf" srcId="{777B6A90-2173-4173-9E8C-75628DB0840E}" destId="{8A002852-6EF8-4FE9-8CFB-BBA81E65B44A}" srcOrd="4" destOrd="0" presId="urn:microsoft.com/office/officeart/2018/2/layout/IconLabelList"/>
    <dgm:cxn modelId="{E2CD4811-321A-4E62-BCFB-C83517A69FC0}" type="presParOf" srcId="{8A002852-6EF8-4FE9-8CFB-BBA81E65B44A}" destId="{04CEB508-5BAB-4904-8F3D-DBB81CF17508}" srcOrd="0" destOrd="0" presId="urn:microsoft.com/office/officeart/2018/2/layout/IconLabelList"/>
    <dgm:cxn modelId="{CB3BCB44-50A6-4A07-A2FE-3AB63ACC3E30}" type="presParOf" srcId="{8A002852-6EF8-4FE9-8CFB-BBA81E65B44A}" destId="{794FD81C-52E7-440E-BDCF-B5BC427E5E49}" srcOrd="1" destOrd="0" presId="urn:microsoft.com/office/officeart/2018/2/layout/IconLabelList"/>
    <dgm:cxn modelId="{5DACA87E-4AD4-4CCC-BC4B-3B7FC1ADDC37}" type="presParOf" srcId="{8A002852-6EF8-4FE9-8CFB-BBA81E65B44A}" destId="{9B25A119-CE7A-46E9-ADCF-57E08CFDAE80}"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88C5144-B379-4F4B-BA44-0B414760BD70}"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54829888-40E3-4BFE-90FD-F9F29F0C830F}">
      <dgm:prSet custT="1"/>
      <dgm:spPr/>
      <dgm:t>
        <a:bodyPr/>
        <a:lstStyle/>
        <a:p>
          <a:pPr>
            <a:lnSpc>
              <a:spcPct val="100000"/>
            </a:lnSpc>
          </a:pPr>
          <a:r>
            <a:rPr lang="en-US" sz="2200" b="1" dirty="0"/>
            <a:t>Strategic Collaboration is Key to a Stronger and More Successful Budget Process</a:t>
          </a:r>
          <a:endParaRPr lang="en-US" sz="2200" dirty="0"/>
        </a:p>
      </dgm:t>
    </dgm:pt>
    <dgm:pt modelId="{A7A7AB2A-9761-42A9-A497-988A42CA09F2}" type="parTrans" cxnId="{32B137A9-39E0-4636-B346-A6AF179379DB}">
      <dgm:prSet/>
      <dgm:spPr/>
      <dgm:t>
        <a:bodyPr/>
        <a:lstStyle/>
        <a:p>
          <a:endParaRPr lang="en-US"/>
        </a:p>
      </dgm:t>
    </dgm:pt>
    <dgm:pt modelId="{C9AF888C-6CF3-4103-B489-BD9523196865}" type="sibTrans" cxnId="{32B137A9-39E0-4636-B346-A6AF179379DB}">
      <dgm:prSet/>
      <dgm:spPr/>
      <dgm:t>
        <a:bodyPr/>
        <a:lstStyle/>
        <a:p>
          <a:endParaRPr lang="en-US"/>
        </a:p>
      </dgm:t>
    </dgm:pt>
    <dgm:pt modelId="{03416484-D8AC-4F64-B771-291B8BC1F1D8}">
      <dgm:prSet custT="1"/>
      <dgm:spPr/>
      <dgm:t>
        <a:bodyPr/>
        <a:lstStyle/>
        <a:p>
          <a:pPr>
            <a:lnSpc>
              <a:spcPct val="100000"/>
            </a:lnSpc>
          </a:pPr>
          <a:r>
            <a:rPr lang="en-US" sz="2000" dirty="0"/>
            <a:t>Important to actually talk about it because the need for it and the benefits of it tends to be more easily missed</a:t>
          </a:r>
        </a:p>
      </dgm:t>
    </dgm:pt>
    <dgm:pt modelId="{2EE98779-887F-444C-87E5-989CE7C73EB0}" type="parTrans" cxnId="{EC57F16E-32E7-44C3-ACFE-A9D5AEC253CB}">
      <dgm:prSet/>
      <dgm:spPr/>
      <dgm:t>
        <a:bodyPr/>
        <a:lstStyle/>
        <a:p>
          <a:endParaRPr lang="en-US"/>
        </a:p>
      </dgm:t>
    </dgm:pt>
    <dgm:pt modelId="{0168DFC0-D1DD-45CB-AE6D-6DDC5F0C5588}" type="sibTrans" cxnId="{EC57F16E-32E7-44C3-ACFE-A9D5AEC253CB}">
      <dgm:prSet/>
      <dgm:spPr/>
      <dgm:t>
        <a:bodyPr/>
        <a:lstStyle/>
        <a:p>
          <a:endParaRPr lang="en-US"/>
        </a:p>
      </dgm:t>
    </dgm:pt>
    <dgm:pt modelId="{18892749-998F-4232-B276-DA2B13F4CC71}">
      <dgm:prSet custT="1"/>
      <dgm:spPr/>
      <dgm:t>
        <a:bodyPr/>
        <a:lstStyle/>
        <a:p>
          <a:pPr>
            <a:lnSpc>
              <a:spcPct val="100000"/>
            </a:lnSpc>
          </a:pPr>
          <a:r>
            <a:rPr lang="en-US" sz="2000" dirty="0"/>
            <a:t>It’s easier to find a mistake on a spreadsheet and make those corrections, rather than really understanding the implications of not investing into collaboration</a:t>
          </a:r>
        </a:p>
      </dgm:t>
    </dgm:pt>
    <dgm:pt modelId="{6EE487AE-DA16-45E3-93A1-CE497040542D}" type="parTrans" cxnId="{882335E4-B70B-4C32-8653-1ECBBBAED5D1}">
      <dgm:prSet/>
      <dgm:spPr/>
      <dgm:t>
        <a:bodyPr/>
        <a:lstStyle/>
        <a:p>
          <a:endParaRPr lang="en-US"/>
        </a:p>
      </dgm:t>
    </dgm:pt>
    <dgm:pt modelId="{F36FD1A7-078A-4A50-A1B2-58C17AA70A18}" type="sibTrans" cxnId="{882335E4-B70B-4C32-8653-1ECBBBAED5D1}">
      <dgm:prSet/>
      <dgm:spPr/>
      <dgm:t>
        <a:bodyPr/>
        <a:lstStyle/>
        <a:p>
          <a:endParaRPr lang="en-US"/>
        </a:p>
      </dgm:t>
    </dgm:pt>
    <dgm:pt modelId="{8C9D37A8-7ACA-45C2-ADDC-0645E830F5F9}">
      <dgm:prSet/>
      <dgm:spPr/>
      <dgm:t>
        <a:bodyPr/>
        <a:lstStyle/>
        <a:p>
          <a:pPr>
            <a:lnSpc>
              <a:spcPct val="100000"/>
            </a:lnSpc>
          </a:pPr>
          <a:endParaRPr lang="en-US"/>
        </a:p>
      </dgm:t>
    </dgm:pt>
    <dgm:pt modelId="{4D98BB47-D7F8-4F83-B2DB-3F9E3F4BB74F}" type="sibTrans" cxnId="{C2845E6A-CC2C-4393-ACE6-F9081F9DEA7F}">
      <dgm:prSet/>
      <dgm:spPr/>
      <dgm:t>
        <a:bodyPr/>
        <a:lstStyle/>
        <a:p>
          <a:endParaRPr lang="en-US"/>
        </a:p>
      </dgm:t>
    </dgm:pt>
    <dgm:pt modelId="{4F6C6EA9-670D-4238-B893-C50BBA5AB7DE}" type="parTrans" cxnId="{C2845E6A-CC2C-4393-ACE6-F9081F9DEA7F}">
      <dgm:prSet/>
      <dgm:spPr/>
      <dgm:t>
        <a:bodyPr/>
        <a:lstStyle/>
        <a:p>
          <a:endParaRPr lang="en-US"/>
        </a:p>
      </dgm:t>
    </dgm:pt>
    <dgm:pt modelId="{772BDCB8-F998-4B2B-A575-A3933931E2B2}" type="pres">
      <dgm:prSet presAssocID="{188C5144-B379-4F4B-BA44-0B414760BD70}" presName="root" presStyleCnt="0">
        <dgm:presLayoutVars>
          <dgm:dir/>
          <dgm:resizeHandles val="exact"/>
        </dgm:presLayoutVars>
      </dgm:prSet>
      <dgm:spPr/>
    </dgm:pt>
    <dgm:pt modelId="{CCC5E383-4CB1-4E77-9972-1E0B9D8997AE}" type="pres">
      <dgm:prSet presAssocID="{54829888-40E3-4BFE-90FD-F9F29F0C830F}" presName="compNode" presStyleCnt="0"/>
      <dgm:spPr/>
    </dgm:pt>
    <dgm:pt modelId="{7D3B064E-04D2-4F8F-9D00-E0956CC51B89}" type="pres">
      <dgm:prSet presAssocID="{54829888-40E3-4BFE-90FD-F9F29F0C830F}" presName="bgRect" presStyleLbl="bgShp" presStyleIdx="0" presStyleCnt="4" custLinFactNeighborX="145" custLinFactNeighborY="-43"/>
      <dgm:spPr/>
    </dgm:pt>
    <dgm:pt modelId="{AC6E6943-EA6F-4B3C-9929-BC54B6DD98D2}" type="pres">
      <dgm:prSet presAssocID="{54829888-40E3-4BFE-90FD-F9F29F0C830F}"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andshake"/>
        </a:ext>
      </dgm:extLst>
    </dgm:pt>
    <dgm:pt modelId="{5DF5D39C-00BC-4891-B24A-18C2234EB1D3}" type="pres">
      <dgm:prSet presAssocID="{54829888-40E3-4BFE-90FD-F9F29F0C830F}" presName="spaceRect" presStyleCnt="0"/>
      <dgm:spPr/>
    </dgm:pt>
    <dgm:pt modelId="{EDFA118E-592F-4D70-9760-167700CFE95E}" type="pres">
      <dgm:prSet presAssocID="{54829888-40E3-4BFE-90FD-F9F29F0C830F}" presName="parTx" presStyleLbl="revTx" presStyleIdx="0" presStyleCnt="4">
        <dgm:presLayoutVars>
          <dgm:chMax val="0"/>
          <dgm:chPref val="0"/>
        </dgm:presLayoutVars>
      </dgm:prSet>
      <dgm:spPr/>
    </dgm:pt>
    <dgm:pt modelId="{80F80F90-5703-475F-B065-5F17FF82E756}" type="pres">
      <dgm:prSet presAssocID="{C9AF888C-6CF3-4103-B489-BD9523196865}" presName="sibTrans" presStyleCnt="0"/>
      <dgm:spPr/>
    </dgm:pt>
    <dgm:pt modelId="{16F754A4-DB62-40C4-B677-4D7F4FE174D2}" type="pres">
      <dgm:prSet presAssocID="{8C9D37A8-7ACA-45C2-ADDC-0645E830F5F9}" presName="compNode" presStyleCnt="0"/>
      <dgm:spPr/>
    </dgm:pt>
    <dgm:pt modelId="{8B8ADB79-9D47-42E4-8BDD-1FE9B43E37C1}" type="pres">
      <dgm:prSet presAssocID="{8C9D37A8-7ACA-45C2-ADDC-0645E830F5F9}" presName="bgRect" presStyleLbl="bgShp" presStyleIdx="1" presStyleCnt="4"/>
      <dgm:spPr/>
    </dgm:pt>
    <dgm:pt modelId="{8AE10C81-F87E-46C5-B7ED-3A1AC6849E09}" type="pres">
      <dgm:prSet presAssocID="{8C9D37A8-7ACA-45C2-ADDC-0645E830F5F9}"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Dance"/>
        </a:ext>
      </dgm:extLst>
    </dgm:pt>
    <dgm:pt modelId="{EE084A62-728C-4463-A159-6BDD266D0E5F}" type="pres">
      <dgm:prSet presAssocID="{8C9D37A8-7ACA-45C2-ADDC-0645E830F5F9}" presName="spaceRect" presStyleCnt="0"/>
      <dgm:spPr/>
    </dgm:pt>
    <dgm:pt modelId="{30D8AFEB-4C2D-4790-99B2-1CCBF8748B96}" type="pres">
      <dgm:prSet presAssocID="{8C9D37A8-7ACA-45C2-ADDC-0645E830F5F9}" presName="parTx" presStyleLbl="revTx" presStyleIdx="1" presStyleCnt="4">
        <dgm:presLayoutVars>
          <dgm:chMax val="0"/>
          <dgm:chPref val="0"/>
        </dgm:presLayoutVars>
      </dgm:prSet>
      <dgm:spPr/>
    </dgm:pt>
    <dgm:pt modelId="{9AC4C0B5-47A4-4898-8E39-E73537553DB8}" type="pres">
      <dgm:prSet presAssocID="{4D98BB47-D7F8-4F83-B2DB-3F9E3F4BB74F}" presName="sibTrans" presStyleCnt="0"/>
      <dgm:spPr/>
    </dgm:pt>
    <dgm:pt modelId="{0AC56561-20CC-4633-87DB-086D4EFED92D}" type="pres">
      <dgm:prSet presAssocID="{03416484-D8AC-4F64-B771-291B8BC1F1D8}" presName="compNode" presStyleCnt="0"/>
      <dgm:spPr/>
    </dgm:pt>
    <dgm:pt modelId="{5649E70C-4594-4655-B32E-C5776DBF1540}" type="pres">
      <dgm:prSet presAssocID="{03416484-D8AC-4F64-B771-291B8BC1F1D8}" presName="bgRect" presStyleLbl="bgShp" presStyleIdx="2" presStyleCnt="4"/>
      <dgm:spPr/>
    </dgm:pt>
    <dgm:pt modelId="{8612F31F-B5AF-4607-AA7A-7867D0E503B6}" type="pres">
      <dgm:prSet presAssocID="{03416484-D8AC-4F64-B771-291B8BC1F1D8}"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Blind"/>
        </a:ext>
      </dgm:extLst>
    </dgm:pt>
    <dgm:pt modelId="{ECF04B39-D5FB-42E8-81B7-66833B03C739}" type="pres">
      <dgm:prSet presAssocID="{03416484-D8AC-4F64-B771-291B8BC1F1D8}" presName="spaceRect" presStyleCnt="0"/>
      <dgm:spPr/>
    </dgm:pt>
    <dgm:pt modelId="{7CE5D3E5-858E-406F-86B7-A2DC93EE6A07}" type="pres">
      <dgm:prSet presAssocID="{03416484-D8AC-4F64-B771-291B8BC1F1D8}" presName="parTx" presStyleLbl="revTx" presStyleIdx="2" presStyleCnt="4">
        <dgm:presLayoutVars>
          <dgm:chMax val="0"/>
          <dgm:chPref val="0"/>
        </dgm:presLayoutVars>
      </dgm:prSet>
      <dgm:spPr/>
    </dgm:pt>
    <dgm:pt modelId="{2A271D08-E68C-4681-8A16-216E2E63F7F2}" type="pres">
      <dgm:prSet presAssocID="{0168DFC0-D1DD-45CB-AE6D-6DDC5F0C5588}" presName="sibTrans" presStyleCnt="0"/>
      <dgm:spPr/>
    </dgm:pt>
    <dgm:pt modelId="{54FEF244-0F4F-43CC-9C70-4AB7DE9DAC5D}" type="pres">
      <dgm:prSet presAssocID="{18892749-998F-4232-B276-DA2B13F4CC71}" presName="compNode" presStyleCnt="0"/>
      <dgm:spPr/>
    </dgm:pt>
    <dgm:pt modelId="{7FFB4199-36B6-438A-8392-714D9C0D7C57}" type="pres">
      <dgm:prSet presAssocID="{18892749-998F-4232-B276-DA2B13F4CC71}" presName="bgRect" presStyleLbl="bgShp" presStyleIdx="3" presStyleCnt="4"/>
      <dgm:spPr/>
    </dgm:pt>
    <dgm:pt modelId="{7D3B3900-410E-49B3-AFD5-47711E4A5827}" type="pres">
      <dgm:prSet presAssocID="{18892749-998F-4232-B276-DA2B13F4CC71}"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Head with gears"/>
        </a:ext>
      </dgm:extLst>
    </dgm:pt>
    <dgm:pt modelId="{8662D1AD-7314-480C-B288-95CBBC3B950D}" type="pres">
      <dgm:prSet presAssocID="{18892749-998F-4232-B276-DA2B13F4CC71}" presName="spaceRect" presStyleCnt="0"/>
      <dgm:spPr/>
    </dgm:pt>
    <dgm:pt modelId="{37CDBEA8-8908-472C-AE6F-40888D8BE7B8}" type="pres">
      <dgm:prSet presAssocID="{18892749-998F-4232-B276-DA2B13F4CC71}" presName="parTx" presStyleLbl="revTx" presStyleIdx="3" presStyleCnt="4">
        <dgm:presLayoutVars>
          <dgm:chMax val="0"/>
          <dgm:chPref val="0"/>
        </dgm:presLayoutVars>
      </dgm:prSet>
      <dgm:spPr/>
    </dgm:pt>
  </dgm:ptLst>
  <dgm:cxnLst>
    <dgm:cxn modelId="{B0AC9A08-348E-4621-BDFD-A6BCCFB162A3}" type="presOf" srcId="{18892749-998F-4232-B276-DA2B13F4CC71}" destId="{37CDBEA8-8908-472C-AE6F-40888D8BE7B8}" srcOrd="0" destOrd="0" presId="urn:microsoft.com/office/officeart/2018/2/layout/IconVerticalSolidList"/>
    <dgm:cxn modelId="{5F3E7C0F-4C74-4058-8C75-F89DDCDD232D}" type="presOf" srcId="{54829888-40E3-4BFE-90FD-F9F29F0C830F}" destId="{EDFA118E-592F-4D70-9760-167700CFE95E}" srcOrd="0" destOrd="0" presId="urn:microsoft.com/office/officeart/2018/2/layout/IconVerticalSolidList"/>
    <dgm:cxn modelId="{65E80B20-94EE-4D94-B18A-40A6D2F89B74}" type="presOf" srcId="{188C5144-B379-4F4B-BA44-0B414760BD70}" destId="{772BDCB8-F998-4B2B-A575-A3933931E2B2}" srcOrd="0" destOrd="0" presId="urn:microsoft.com/office/officeart/2018/2/layout/IconVerticalSolidList"/>
    <dgm:cxn modelId="{C2845E6A-CC2C-4393-ACE6-F9081F9DEA7F}" srcId="{188C5144-B379-4F4B-BA44-0B414760BD70}" destId="{8C9D37A8-7ACA-45C2-ADDC-0645E830F5F9}" srcOrd="1" destOrd="0" parTransId="{4F6C6EA9-670D-4238-B893-C50BBA5AB7DE}" sibTransId="{4D98BB47-D7F8-4F83-B2DB-3F9E3F4BB74F}"/>
    <dgm:cxn modelId="{EC57F16E-32E7-44C3-ACFE-A9D5AEC253CB}" srcId="{188C5144-B379-4F4B-BA44-0B414760BD70}" destId="{03416484-D8AC-4F64-B771-291B8BC1F1D8}" srcOrd="2" destOrd="0" parTransId="{2EE98779-887F-444C-87E5-989CE7C73EB0}" sibTransId="{0168DFC0-D1DD-45CB-AE6D-6DDC5F0C5588}"/>
    <dgm:cxn modelId="{3651048B-C639-4851-827E-59535BEB8499}" type="presOf" srcId="{03416484-D8AC-4F64-B771-291B8BC1F1D8}" destId="{7CE5D3E5-858E-406F-86B7-A2DC93EE6A07}" srcOrd="0" destOrd="0" presId="urn:microsoft.com/office/officeart/2018/2/layout/IconVerticalSolidList"/>
    <dgm:cxn modelId="{4564078C-863D-4046-A31D-E9C9B8AEE6D4}" type="presOf" srcId="{8C9D37A8-7ACA-45C2-ADDC-0645E830F5F9}" destId="{30D8AFEB-4C2D-4790-99B2-1CCBF8748B96}" srcOrd="0" destOrd="0" presId="urn:microsoft.com/office/officeart/2018/2/layout/IconVerticalSolidList"/>
    <dgm:cxn modelId="{32B137A9-39E0-4636-B346-A6AF179379DB}" srcId="{188C5144-B379-4F4B-BA44-0B414760BD70}" destId="{54829888-40E3-4BFE-90FD-F9F29F0C830F}" srcOrd="0" destOrd="0" parTransId="{A7A7AB2A-9761-42A9-A497-988A42CA09F2}" sibTransId="{C9AF888C-6CF3-4103-B489-BD9523196865}"/>
    <dgm:cxn modelId="{882335E4-B70B-4C32-8653-1ECBBBAED5D1}" srcId="{188C5144-B379-4F4B-BA44-0B414760BD70}" destId="{18892749-998F-4232-B276-DA2B13F4CC71}" srcOrd="3" destOrd="0" parTransId="{6EE487AE-DA16-45E3-93A1-CE497040542D}" sibTransId="{F36FD1A7-078A-4A50-A1B2-58C17AA70A18}"/>
    <dgm:cxn modelId="{EE7C9B37-A258-4A98-9129-C9FAB1CB9994}" type="presParOf" srcId="{772BDCB8-F998-4B2B-A575-A3933931E2B2}" destId="{CCC5E383-4CB1-4E77-9972-1E0B9D8997AE}" srcOrd="0" destOrd="0" presId="urn:microsoft.com/office/officeart/2018/2/layout/IconVerticalSolidList"/>
    <dgm:cxn modelId="{60D347A6-FB47-4161-8F17-E95BE094E41F}" type="presParOf" srcId="{CCC5E383-4CB1-4E77-9972-1E0B9D8997AE}" destId="{7D3B064E-04D2-4F8F-9D00-E0956CC51B89}" srcOrd="0" destOrd="0" presId="urn:microsoft.com/office/officeart/2018/2/layout/IconVerticalSolidList"/>
    <dgm:cxn modelId="{48C13A88-5580-4B2B-9ECA-072C02B0C473}" type="presParOf" srcId="{CCC5E383-4CB1-4E77-9972-1E0B9D8997AE}" destId="{AC6E6943-EA6F-4B3C-9929-BC54B6DD98D2}" srcOrd="1" destOrd="0" presId="urn:microsoft.com/office/officeart/2018/2/layout/IconVerticalSolidList"/>
    <dgm:cxn modelId="{1824E8DF-3EB9-4770-9337-B4964C1238C2}" type="presParOf" srcId="{CCC5E383-4CB1-4E77-9972-1E0B9D8997AE}" destId="{5DF5D39C-00BC-4891-B24A-18C2234EB1D3}" srcOrd="2" destOrd="0" presId="urn:microsoft.com/office/officeart/2018/2/layout/IconVerticalSolidList"/>
    <dgm:cxn modelId="{F76F4775-372A-4ABC-B5F3-963D536E5BE7}" type="presParOf" srcId="{CCC5E383-4CB1-4E77-9972-1E0B9D8997AE}" destId="{EDFA118E-592F-4D70-9760-167700CFE95E}" srcOrd="3" destOrd="0" presId="urn:microsoft.com/office/officeart/2018/2/layout/IconVerticalSolidList"/>
    <dgm:cxn modelId="{904B97CA-693F-4FF7-9767-9E28D9021F5B}" type="presParOf" srcId="{772BDCB8-F998-4B2B-A575-A3933931E2B2}" destId="{80F80F90-5703-475F-B065-5F17FF82E756}" srcOrd="1" destOrd="0" presId="urn:microsoft.com/office/officeart/2018/2/layout/IconVerticalSolidList"/>
    <dgm:cxn modelId="{7FD59E7C-AE28-4084-88B9-81EE9E4ACAEF}" type="presParOf" srcId="{772BDCB8-F998-4B2B-A575-A3933931E2B2}" destId="{16F754A4-DB62-40C4-B677-4D7F4FE174D2}" srcOrd="2" destOrd="0" presId="urn:microsoft.com/office/officeart/2018/2/layout/IconVerticalSolidList"/>
    <dgm:cxn modelId="{03A8B74D-1610-4A60-BB01-31EE384AECC4}" type="presParOf" srcId="{16F754A4-DB62-40C4-B677-4D7F4FE174D2}" destId="{8B8ADB79-9D47-42E4-8BDD-1FE9B43E37C1}" srcOrd="0" destOrd="0" presId="urn:microsoft.com/office/officeart/2018/2/layout/IconVerticalSolidList"/>
    <dgm:cxn modelId="{7D239C54-B1FD-4F8A-8181-B1205D195F95}" type="presParOf" srcId="{16F754A4-DB62-40C4-B677-4D7F4FE174D2}" destId="{8AE10C81-F87E-46C5-B7ED-3A1AC6849E09}" srcOrd="1" destOrd="0" presId="urn:microsoft.com/office/officeart/2018/2/layout/IconVerticalSolidList"/>
    <dgm:cxn modelId="{5338D670-CF64-4ACE-9F7D-C92E81BE6353}" type="presParOf" srcId="{16F754A4-DB62-40C4-B677-4D7F4FE174D2}" destId="{EE084A62-728C-4463-A159-6BDD266D0E5F}" srcOrd="2" destOrd="0" presId="urn:microsoft.com/office/officeart/2018/2/layout/IconVerticalSolidList"/>
    <dgm:cxn modelId="{DFBCDD25-629B-407C-AA57-8CD92B765F52}" type="presParOf" srcId="{16F754A4-DB62-40C4-B677-4D7F4FE174D2}" destId="{30D8AFEB-4C2D-4790-99B2-1CCBF8748B96}" srcOrd="3" destOrd="0" presId="urn:microsoft.com/office/officeart/2018/2/layout/IconVerticalSolidList"/>
    <dgm:cxn modelId="{FB2FADCB-DF89-484A-988A-764AF3278981}" type="presParOf" srcId="{772BDCB8-F998-4B2B-A575-A3933931E2B2}" destId="{9AC4C0B5-47A4-4898-8E39-E73537553DB8}" srcOrd="3" destOrd="0" presId="urn:microsoft.com/office/officeart/2018/2/layout/IconVerticalSolidList"/>
    <dgm:cxn modelId="{F7DFD1DF-9F46-445A-9B2E-B820B73AA21C}" type="presParOf" srcId="{772BDCB8-F998-4B2B-A575-A3933931E2B2}" destId="{0AC56561-20CC-4633-87DB-086D4EFED92D}" srcOrd="4" destOrd="0" presId="urn:microsoft.com/office/officeart/2018/2/layout/IconVerticalSolidList"/>
    <dgm:cxn modelId="{D7281740-BBEF-4944-B9E9-7279D4F56B6C}" type="presParOf" srcId="{0AC56561-20CC-4633-87DB-086D4EFED92D}" destId="{5649E70C-4594-4655-B32E-C5776DBF1540}" srcOrd="0" destOrd="0" presId="urn:microsoft.com/office/officeart/2018/2/layout/IconVerticalSolidList"/>
    <dgm:cxn modelId="{58968C44-A4BE-4BBC-B6D9-7D333B7161D7}" type="presParOf" srcId="{0AC56561-20CC-4633-87DB-086D4EFED92D}" destId="{8612F31F-B5AF-4607-AA7A-7867D0E503B6}" srcOrd="1" destOrd="0" presId="urn:microsoft.com/office/officeart/2018/2/layout/IconVerticalSolidList"/>
    <dgm:cxn modelId="{522D9B49-69CE-4626-8CF4-654CD11BA98D}" type="presParOf" srcId="{0AC56561-20CC-4633-87DB-086D4EFED92D}" destId="{ECF04B39-D5FB-42E8-81B7-66833B03C739}" srcOrd="2" destOrd="0" presId="urn:microsoft.com/office/officeart/2018/2/layout/IconVerticalSolidList"/>
    <dgm:cxn modelId="{4E72880C-5E1A-460B-B34D-9BF716F953B9}" type="presParOf" srcId="{0AC56561-20CC-4633-87DB-086D4EFED92D}" destId="{7CE5D3E5-858E-406F-86B7-A2DC93EE6A07}" srcOrd="3" destOrd="0" presId="urn:microsoft.com/office/officeart/2018/2/layout/IconVerticalSolidList"/>
    <dgm:cxn modelId="{910C601B-C99D-472B-91ED-80E2987335A5}" type="presParOf" srcId="{772BDCB8-F998-4B2B-A575-A3933931E2B2}" destId="{2A271D08-E68C-4681-8A16-216E2E63F7F2}" srcOrd="5" destOrd="0" presId="urn:microsoft.com/office/officeart/2018/2/layout/IconVerticalSolidList"/>
    <dgm:cxn modelId="{CB75BE6F-E8D7-4962-B787-8007106E96A4}" type="presParOf" srcId="{772BDCB8-F998-4B2B-A575-A3933931E2B2}" destId="{54FEF244-0F4F-43CC-9C70-4AB7DE9DAC5D}" srcOrd="6" destOrd="0" presId="urn:microsoft.com/office/officeart/2018/2/layout/IconVerticalSolidList"/>
    <dgm:cxn modelId="{F4325FC4-643C-419C-9E8C-11B143E13156}" type="presParOf" srcId="{54FEF244-0F4F-43CC-9C70-4AB7DE9DAC5D}" destId="{7FFB4199-36B6-438A-8392-714D9C0D7C57}" srcOrd="0" destOrd="0" presId="urn:microsoft.com/office/officeart/2018/2/layout/IconVerticalSolidList"/>
    <dgm:cxn modelId="{1DC9534A-9661-488E-BA01-FA794ECA6541}" type="presParOf" srcId="{54FEF244-0F4F-43CC-9C70-4AB7DE9DAC5D}" destId="{7D3B3900-410E-49B3-AFD5-47711E4A5827}" srcOrd="1" destOrd="0" presId="urn:microsoft.com/office/officeart/2018/2/layout/IconVerticalSolidList"/>
    <dgm:cxn modelId="{F33FF73E-C377-44C1-98FB-C8F79A12EBC2}" type="presParOf" srcId="{54FEF244-0F4F-43CC-9C70-4AB7DE9DAC5D}" destId="{8662D1AD-7314-480C-B288-95CBBC3B950D}" srcOrd="2" destOrd="0" presId="urn:microsoft.com/office/officeart/2018/2/layout/IconVerticalSolidList"/>
    <dgm:cxn modelId="{F5AFC13E-0F36-4E92-9395-BC2A6F830F9C}" type="presParOf" srcId="{54FEF244-0F4F-43CC-9C70-4AB7DE9DAC5D}" destId="{37CDBEA8-8908-472C-AE6F-40888D8BE7B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4196B04-AE12-40F5-8806-93BF056E61D1}"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10A8F9BD-E93C-4D5E-9ED5-5BD495DA86D7}">
      <dgm:prSet/>
      <dgm:spPr/>
      <dgm:t>
        <a:bodyPr/>
        <a:lstStyle/>
        <a:p>
          <a:pPr>
            <a:lnSpc>
              <a:spcPct val="100000"/>
            </a:lnSpc>
            <a:defRPr cap="all"/>
          </a:pPr>
          <a:r>
            <a:rPr lang="en-US" dirty="0"/>
            <a:t>4 Challenges</a:t>
          </a:r>
        </a:p>
      </dgm:t>
    </dgm:pt>
    <dgm:pt modelId="{4154D7A3-587E-44B3-865D-2301A296667B}" type="parTrans" cxnId="{6DF0F127-3896-4BFB-8C13-61BAF34882EB}">
      <dgm:prSet/>
      <dgm:spPr/>
      <dgm:t>
        <a:bodyPr/>
        <a:lstStyle/>
        <a:p>
          <a:endParaRPr lang="en-US"/>
        </a:p>
      </dgm:t>
    </dgm:pt>
    <dgm:pt modelId="{A168DF51-1BD0-4BA1-89B2-78821F988245}" type="sibTrans" cxnId="{6DF0F127-3896-4BFB-8C13-61BAF34882EB}">
      <dgm:prSet/>
      <dgm:spPr/>
      <dgm:t>
        <a:bodyPr/>
        <a:lstStyle/>
        <a:p>
          <a:endParaRPr lang="en-US"/>
        </a:p>
      </dgm:t>
    </dgm:pt>
    <dgm:pt modelId="{87076E00-1C2A-46BB-873E-935DDC3A3413}">
      <dgm:prSet/>
      <dgm:spPr/>
      <dgm:t>
        <a:bodyPr/>
        <a:lstStyle/>
        <a:p>
          <a:pPr>
            <a:lnSpc>
              <a:spcPct val="100000"/>
            </a:lnSpc>
            <a:defRPr cap="all"/>
          </a:pPr>
          <a:r>
            <a:rPr lang="en-US"/>
            <a:t>Tips &amp; Ideas</a:t>
          </a:r>
        </a:p>
      </dgm:t>
    </dgm:pt>
    <dgm:pt modelId="{C7CE1D9F-FFC6-48CF-B02A-EE73EDCC89D6}" type="parTrans" cxnId="{46B8BEBD-D477-4F54-AF4F-4F8D8C30BCEF}">
      <dgm:prSet/>
      <dgm:spPr/>
      <dgm:t>
        <a:bodyPr/>
        <a:lstStyle/>
        <a:p>
          <a:endParaRPr lang="en-US"/>
        </a:p>
      </dgm:t>
    </dgm:pt>
    <dgm:pt modelId="{7582041D-2C7D-40E0-BEA8-8AEBBA83E6F1}" type="sibTrans" cxnId="{46B8BEBD-D477-4F54-AF4F-4F8D8C30BCEF}">
      <dgm:prSet/>
      <dgm:spPr/>
      <dgm:t>
        <a:bodyPr/>
        <a:lstStyle/>
        <a:p>
          <a:endParaRPr lang="en-US"/>
        </a:p>
      </dgm:t>
    </dgm:pt>
    <dgm:pt modelId="{C1514A34-8980-499F-8C08-132468CF25C0}">
      <dgm:prSet/>
      <dgm:spPr/>
      <dgm:t>
        <a:bodyPr/>
        <a:lstStyle/>
        <a:p>
          <a:pPr>
            <a:lnSpc>
              <a:spcPct val="100000"/>
            </a:lnSpc>
            <a:defRPr cap="all"/>
          </a:pPr>
          <a:r>
            <a:rPr lang="en-US"/>
            <a:t>The Benefit</a:t>
          </a:r>
        </a:p>
      </dgm:t>
    </dgm:pt>
    <dgm:pt modelId="{BFBFA315-D159-46F8-AF14-F4162CA8964A}" type="parTrans" cxnId="{BEFBED09-F5BE-4660-A455-3F59E7C378C0}">
      <dgm:prSet/>
      <dgm:spPr/>
      <dgm:t>
        <a:bodyPr/>
        <a:lstStyle/>
        <a:p>
          <a:endParaRPr lang="en-US"/>
        </a:p>
      </dgm:t>
    </dgm:pt>
    <dgm:pt modelId="{1DCC8A88-9854-4EF0-A5ED-530A90B73BA0}" type="sibTrans" cxnId="{BEFBED09-F5BE-4660-A455-3F59E7C378C0}">
      <dgm:prSet/>
      <dgm:spPr/>
      <dgm:t>
        <a:bodyPr/>
        <a:lstStyle/>
        <a:p>
          <a:endParaRPr lang="en-US"/>
        </a:p>
      </dgm:t>
    </dgm:pt>
    <dgm:pt modelId="{4CAB080A-CB54-4535-BBA8-05C45152911F}" type="pres">
      <dgm:prSet presAssocID="{E4196B04-AE12-40F5-8806-93BF056E61D1}" presName="root" presStyleCnt="0">
        <dgm:presLayoutVars>
          <dgm:dir/>
          <dgm:resizeHandles val="exact"/>
        </dgm:presLayoutVars>
      </dgm:prSet>
      <dgm:spPr/>
    </dgm:pt>
    <dgm:pt modelId="{714EECD8-26E9-44BB-9889-34ED9AF1A3CE}" type="pres">
      <dgm:prSet presAssocID="{10A8F9BD-E93C-4D5E-9ED5-5BD495DA86D7}" presName="compNode" presStyleCnt="0"/>
      <dgm:spPr/>
    </dgm:pt>
    <dgm:pt modelId="{B6AE67B3-D0FD-4FFC-80A3-FAC9C202B488}" type="pres">
      <dgm:prSet presAssocID="{10A8F9BD-E93C-4D5E-9ED5-5BD495DA86D7}" presName="iconBgRect" presStyleLbl="bgShp" presStyleIdx="0" presStyleCnt="3"/>
      <dgm:spPr/>
    </dgm:pt>
    <dgm:pt modelId="{5823CD5C-3D33-4243-B9A4-12EDF1F1580E}" type="pres">
      <dgm:prSet presAssocID="{10A8F9BD-E93C-4D5E-9ED5-5BD495DA86D7}"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Puzzle pieces"/>
        </a:ext>
      </dgm:extLst>
    </dgm:pt>
    <dgm:pt modelId="{61F2A0A7-A6BD-4946-A4E4-270FF427BAFE}" type="pres">
      <dgm:prSet presAssocID="{10A8F9BD-E93C-4D5E-9ED5-5BD495DA86D7}" presName="spaceRect" presStyleCnt="0"/>
      <dgm:spPr/>
    </dgm:pt>
    <dgm:pt modelId="{38E7F25B-E9C9-4AEE-BD8B-11C96231FDF5}" type="pres">
      <dgm:prSet presAssocID="{10A8F9BD-E93C-4D5E-9ED5-5BD495DA86D7}" presName="textRect" presStyleLbl="revTx" presStyleIdx="0" presStyleCnt="3">
        <dgm:presLayoutVars>
          <dgm:chMax val="1"/>
          <dgm:chPref val="1"/>
        </dgm:presLayoutVars>
      </dgm:prSet>
      <dgm:spPr/>
    </dgm:pt>
    <dgm:pt modelId="{A0AB5327-D0B7-4504-BFF9-7B65A0FF95A8}" type="pres">
      <dgm:prSet presAssocID="{A168DF51-1BD0-4BA1-89B2-78821F988245}" presName="sibTrans" presStyleCnt="0"/>
      <dgm:spPr/>
    </dgm:pt>
    <dgm:pt modelId="{032397EC-94C6-4253-A676-28F5AC2C9BEE}" type="pres">
      <dgm:prSet presAssocID="{87076E00-1C2A-46BB-873E-935DDC3A3413}" presName="compNode" presStyleCnt="0"/>
      <dgm:spPr/>
    </dgm:pt>
    <dgm:pt modelId="{4AA4A6E0-A108-4A61-9A19-FB7B0BA73256}" type="pres">
      <dgm:prSet presAssocID="{87076E00-1C2A-46BB-873E-935DDC3A3413}" presName="iconBgRect" presStyleLbl="bgShp" presStyleIdx="1" presStyleCnt="3"/>
      <dgm:spPr/>
    </dgm:pt>
    <dgm:pt modelId="{47DBF897-8E1B-4738-B519-FD0FF9983CC6}" type="pres">
      <dgm:prSet presAssocID="{87076E00-1C2A-46BB-873E-935DDC3A3413}"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Group brainstorm"/>
        </a:ext>
      </dgm:extLst>
    </dgm:pt>
    <dgm:pt modelId="{340F8E0F-FDF8-46AE-8228-04F33BB0925C}" type="pres">
      <dgm:prSet presAssocID="{87076E00-1C2A-46BB-873E-935DDC3A3413}" presName="spaceRect" presStyleCnt="0"/>
      <dgm:spPr/>
    </dgm:pt>
    <dgm:pt modelId="{A9A4B8BB-86B2-4ECA-9FEC-B67C952C25D0}" type="pres">
      <dgm:prSet presAssocID="{87076E00-1C2A-46BB-873E-935DDC3A3413}" presName="textRect" presStyleLbl="revTx" presStyleIdx="1" presStyleCnt="3">
        <dgm:presLayoutVars>
          <dgm:chMax val="1"/>
          <dgm:chPref val="1"/>
        </dgm:presLayoutVars>
      </dgm:prSet>
      <dgm:spPr/>
    </dgm:pt>
    <dgm:pt modelId="{20BC2C9B-510F-4460-8D02-8132EAB785E0}" type="pres">
      <dgm:prSet presAssocID="{7582041D-2C7D-40E0-BEA8-8AEBBA83E6F1}" presName="sibTrans" presStyleCnt="0"/>
      <dgm:spPr/>
    </dgm:pt>
    <dgm:pt modelId="{9995553F-030C-44D6-BDA3-3CA8FB29845B}" type="pres">
      <dgm:prSet presAssocID="{C1514A34-8980-499F-8C08-132468CF25C0}" presName="compNode" presStyleCnt="0"/>
      <dgm:spPr/>
    </dgm:pt>
    <dgm:pt modelId="{E0B9CCAD-A6DA-4C85-8FFA-495C47945A33}" type="pres">
      <dgm:prSet presAssocID="{C1514A34-8980-499F-8C08-132468CF25C0}" presName="iconBgRect" presStyleLbl="bgShp" presStyleIdx="2" presStyleCnt="3"/>
      <dgm:spPr/>
    </dgm:pt>
    <dgm:pt modelId="{22137511-8FC3-48E2-A5AB-96CBB635762B}" type="pres">
      <dgm:prSet presAssocID="{C1514A34-8980-499F-8C08-132468CF25C0}"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Bullseye"/>
        </a:ext>
      </dgm:extLst>
    </dgm:pt>
    <dgm:pt modelId="{41FC1A7B-D6A3-4B53-A288-40BA3DC88B73}" type="pres">
      <dgm:prSet presAssocID="{C1514A34-8980-499F-8C08-132468CF25C0}" presName="spaceRect" presStyleCnt="0"/>
      <dgm:spPr/>
    </dgm:pt>
    <dgm:pt modelId="{33D7D8FF-99F2-4CE2-80C4-06770D94B4E1}" type="pres">
      <dgm:prSet presAssocID="{C1514A34-8980-499F-8C08-132468CF25C0}" presName="textRect" presStyleLbl="revTx" presStyleIdx="2" presStyleCnt="3">
        <dgm:presLayoutVars>
          <dgm:chMax val="1"/>
          <dgm:chPref val="1"/>
        </dgm:presLayoutVars>
      </dgm:prSet>
      <dgm:spPr/>
    </dgm:pt>
  </dgm:ptLst>
  <dgm:cxnLst>
    <dgm:cxn modelId="{BEFBED09-F5BE-4660-A455-3F59E7C378C0}" srcId="{E4196B04-AE12-40F5-8806-93BF056E61D1}" destId="{C1514A34-8980-499F-8C08-132468CF25C0}" srcOrd="2" destOrd="0" parTransId="{BFBFA315-D159-46F8-AF14-F4162CA8964A}" sibTransId="{1DCC8A88-9854-4EF0-A5ED-530A90B73BA0}"/>
    <dgm:cxn modelId="{6DF0F127-3896-4BFB-8C13-61BAF34882EB}" srcId="{E4196B04-AE12-40F5-8806-93BF056E61D1}" destId="{10A8F9BD-E93C-4D5E-9ED5-5BD495DA86D7}" srcOrd="0" destOrd="0" parTransId="{4154D7A3-587E-44B3-865D-2301A296667B}" sibTransId="{A168DF51-1BD0-4BA1-89B2-78821F988245}"/>
    <dgm:cxn modelId="{A4CBD82C-7BFB-4B12-9325-5214EFCAD15D}" type="presOf" srcId="{10A8F9BD-E93C-4D5E-9ED5-5BD495DA86D7}" destId="{38E7F25B-E9C9-4AEE-BD8B-11C96231FDF5}" srcOrd="0" destOrd="0" presId="urn:microsoft.com/office/officeart/2018/5/layout/IconCircleLabelList"/>
    <dgm:cxn modelId="{E8A6F260-8D8C-4143-A4D2-773DE4074F60}" type="presOf" srcId="{E4196B04-AE12-40F5-8806-93BF056E61D1}" destId="{4CAB080A-CB54-4535-BBA8-05C45152911F}" srcOrd="0" destOrd="0" presId="urn:microsoft.com/office/officeart/2018/5/layout/IconCircleLabelList"/>
    <dgm:cxn modelId="{79DD8E56-101C-4C57-9604-C3A1C449CDBF}" type="presOf" srcId="{87076E00-1C2A-46BB-873E-935DDC3A3413}" destId="{A9A4B8BB-86B2-4ECA-9FEC-B67C952C25D0}" srcOrd="0" destOrd="0" presId="urn:microsoft.com/office/officeart/2018/5/layout/IconCircleLabelList"/>
    <dgm:cxn modelId="{E4EAACAF-1869-4BC7-9EB1-77E5A328B8E7}" type="presOf" srcId="{C1514A34-8980-499F-8C08-132468CF25C0}" destId="{33D7D8FF-99F2-4CE2-80C4-06770D94B4E1}" srcOrd="0" destOrd="0" presId="urn:microsoft.com/office/officeart/2018/5/layout/IconCircleLabelList"/>
    <dgm:cxn modelId="{46B8BEBD-D477-4F54-AF4F-4F8D8C30BCEF}" srcId="{E4196B04-AE12-40F5-8806-93BF056E61D1}" destId="{87076E00-1C2A-46BB-873E-935DDC3A3413}" srcOrd="1" destOrd="0" parTransId="{C7CE1D9F-FFC6-48CF-B02A-EE73EDCC89D6}" sibTransId="{7582041D-2C7D-40E0-BEA8-8AEBBA83E6F1}"/>
    <dgm:cxn modelId="{5DFE26FC-155E-4C1D-9B29-2E4A6649C96B}" type="presParOf" srcId="{4CAB080A-CB54-4535-BBA8-05C45152911F}" destId="{714EECD8-26E9-44BB-9889-34ED9AF1A3CE}" srcOrd="0" destOrd="0" presId="urn:microsoft.com/office/officeart/2018/5/layout/IconCircleLabelList"/>
    <dgm:cxn modelId="{0A027717-4383-4269-93FD-7EAA0765CA36}" type="presParOf" srcId="{714EECD8-26E9-44BB-9889-34ED9AF1A3CE}" destId="{B6AE67B3-D0FD-4FFC-80A3-FAC9C202B488}" srcOrd="0" destOrd="0" presId="urn:microsoft.com/office/officeart/2018/5/layout/IconCircleLabelList"/>
    <dgm:cxn modelId="{FA2798D3-2783-40E9-A51E-34D9D4496392}" type="presParOf" srcId="{714EECD8-26E9-44BB-9889-34ED9AF1A3CE}" destId="{5823CD5C-3D33-4243-B9A4-12EDF1F1580E}" srcOrd="1" destOrd="0" presId="urn:microsoft.com/office/officeart/2018/5/layout/IconCircleLabelList"/>
    <dgm:cxn modelId="{E6E780E2-6508-431B-A719-FBD132964FCB}" type="presParOf" srcId="{714EECD8-26E9-44BB-9889-34ED9AF1A3CE}" destId="{61F2A0A7-A6BD-4946-A4E4-270FF427BAFE}" srcOrd="2" destOrd="0" presId="urn:microsoft.com/office/officeart/2018/5/layout/IconCircleLabelList"/>
    <dgm:cxn modelId="{925C6DFC-25AC-41B1-998E-C3F2833F7316}" type="presParOf" srcId="{714EECD8-26E9-44BB-9889-34ED9AF1A3CE}" destId="{38E7F25B-E9C9-4AEE-BD8B-11C96231FDF5}" srcOrd="3" destOrd="0" presId="urn:microsoft.com/office/officeart/2018/5/layout/IconCircleLabelList"/>
    <dgm:cxn modelId="{608B9E69-12D1-45CF-B69C-B77DFC9F00AF}" type="presParOf" srcId="{4CAB080A-CB54-4535-BBA8-05C45152911F}" destId="{A0AB5327-D0B7-4504-BFF9-7B65A0FF95A8}" srcOrd="1" destOrd="0" presId="urn:microsoft.com/office/officeart/2018/5/layout/IconCircleLabelList"/>
    <dgm:cxn modelId="{07853E45-8398-41DE-9257-F78F37EBA725}" type="presParOf" srcId="{4CAB080A-CB54-4535-BBA8-05C45152911F}" destId="{032397EC-94C6-4253-A676-28F5AC2C9BEE}" srcOrd="2" destOrd="0" presId="urn:microsoft.com/office/officeart/2018/5/layout/IconCircleLabelList"/>
    <dgm:cxn modelId="{922267D3-46E3-4231-BDE7-4B882F2B93D8}" type="presParOf" srcId="{032397EC-94C6-4253-A676-28F5AC2C9BEE}" destId="{4AA4A6E0-A108-4A61-9A19-FB7B0BA73256}" srcOrd="0" destOrd="0" presId="urn:microsoft.com/office/officeart/2018/5/layout/IconCircleLabelList"/>
    <dgm:cxn modelId="{7A26FCA8-4CDE-46CB-BC33-BF1FD270DD6D}" type="presParOf" srcId="{032397EC-94C6-4253-A676-28F5AC2C9BEE}" destId="{47DBF897-8E1B-4738-B519-FD0FF9983CC6}" srcOrd="1" destOrd="0" presId="urn:microsoft.com/office/officeart/2018/5/layout/IconCircleLabelList"/>
    <dgm:cxn modelId="{9972C4E1-7E22-4EA5-8A1D-97C08BA1C0B3}" type="presParOf" srcId="{032397EC-94C6-4253-A676-28F5AC2C9BEE}" destId="{340F8E0F-FDF8-46AE-8228-04F33BB0925C}" srcOrd="2" destOrd="0" presId="urn:microsoft.com/office/officeart/2018/5/layout/IconCircleLabelList"/>
    <dgm:cxn modelId="{D07EE6F5-35B4-4EB9-96CD-6CBA0DE9376D}" type="presParOf" srcId="{032397EC-94C6-4253-A676-28F5AC2C9BEE}" destId="{A9A4B8BB-86B2-4ECA-9FEC-B67C952C25D0}" srcOrd="3" destOrd="0" presId="urn:microsoft.com/office/officeart/2018/5/layout/IconCircleLabelList"/>
    <dgm:cxn modelId="{9D160110-25E3-4035-B458-3619D0C75433}" type="presParOf" srcId="{4CAB080A-CB54-4535-BBA8-05C45152911F}" destId="{20BC2C9B-510F-4460-8D02-8132EAB785E0}" srcOrd="3" destOrd="0" presId="urn:microsoft.com/office/officeart/2018/5/layout/IconCircleLabelList"/>
    <dgm:cxn modelId="{91191BE3-4251-47C2-A545-251EF5B2161B}" type="presParOf" srcId="{4CAB080A-CB54-4535-BBA8-05C45152911F}" destId="{9995553F-030C-44D6-BDA3-3CA8FB29845B}" srcOrd="4" destOrd="0" presId="urn:microsoft.com/office/officeart/2018/5/layout/IconCircleLabelList"/>
    <dgm:cxn modelId="{6EC5A68A-8837-4EF5-8BFC-5ABED2D675BF}" type="presParOf" srcId="{9995553F-030C-44D6-BDA3-3CA8FB29845B}" destId="{E0B9CCAD-A6DA-4C85-8FFA-495C47945A33}" srcOrd="0" destOrd="0" presId="urn:microsoft.com/office/officeart/2018/5/layout/IconCircleLabelList"/>
    <dgm:cxn modelId="{04DE66F1-895F-4757-969C-498327703C2B}" type="presParOf" srcId="{9995553F-030C-44D6-BDA3-3CA8FB29845B}" destId="{22137511-8FC3-48E2-A5AB-96CBB635762B}" srcOrd="1" destOrd="0" presId="urn:microsoft.com/office/officeart/2018/5/layout/IconCircleLabelList"/>
    <dgm:cxn modelId="{8793711C-B03A-4A90-8BF4-15A84066EA4D}" type="presParOf" srcId="{9995553F-030C-44D6-BDA3-3CA8FB29845B}" destId="{41FC1A7B-D6A3-4B53-A288-40BA3DC88B73}" srcOrd="2" destOrd="0" presId="urn:microsoft.com/office/officeart/2018/5/layout/IconCircleLabelList"/>
    <dgm:cxn modelId="{EED810C1-3593-4577-8D6B-089E4CEAB0E2}" type="presParOf" srcId="{9995553F-030C-44D6-BDA3-3CA8FB29845B}" destId="{33D7D8FF-99F2-4CE2-80C4-06770D94B4E1}"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524C21C-E5FE-423B-B89A-AB7D18FE2E50}" type="doc">
      <dgm:prSet loTypeId="urn:microsoft.com/office/officeart/2016/7/layout/HorizontalActionList" loCatId="List" qsTypeId="urn:microsoft.com/office/officeart/2005/8/quickstyle/simple5" qsCatId="simple" csTypeId="urn:microsoft.com/office/officeart/2005/8/colors/accent3_4" csCatId="accent3" phldr="1"/>
      <dgm:spPr/>
      <dgm:t>
        <a:bodyPr/>
        <a:lstStyle/>
        <a:p>
          <a:endParaRPr lang="en-US"/>
        </a:p>
      </dgm:t>
    </dgm:pt>
    <dgm:pt modelId="{28628321-4661-4CAB-AA9E-9121BC4EEAE5}">
      <dgm:prSet/>
      <dgm:spPr/>
      <dgm:t>
        <a:bodyPr/>
        <a:lstStyle/>
        <a:p>
          <a:r>
            <a:rPr lang="en-US" dirty="0"/>
            <a:t>Customize</a:t>
          </a:r>
        </a:p>
      </dgm:t>
    </dgm:pt>
    <dgm:pt modelId="{7754AA21-5CA6-40A2-AE6A-27A24231FD3B}" type="parTrans" cxnId="{60292704-6980-4062-9BB7-A93DDAAA1B4D}">
      <dgm:prSet/>
      <dgm:spPr/>
      <dgm:t>
        <a:bodyPr/>
        <a:lstStyle/>
        <a:p>
          <a:endParaRPr lang="en-US"/>
        </a:p>
      </dgm:t>
    </dgm:pt>
    <dgm:pt modelId="{F12CC7DB-D48F-4D36-90FD-68DADAF1E2CD}" type="sibTrans" cxnId="{60292704-6980-4062-9BB7-A93DDAAA1B4D}">
      <dgm:prSet/>
      <dgm:spPr/>
      <dgm:t>
        <a:bodyPr/>
        <a:lstStyle/>
        <a:p>
          <a:endParaRPr lang="en-US"/>
        </a:p>
      </dgm:t>
    </dgm:pt>
    <dgm:pt modelId="{5E7FF0F9-1798-47D1-927E-970A32C267E7}">
      <dgm:prSet custT="1"/>
      <dgm:spPr/>
      <dgm:t>
        <a:bodyPr/>
        <a:lstStyle/>
        <a:p>
          <a:r>
            <a:rPr lang="en-US" sz="2400" dirty="0"/>
            <a:t>Develop a standardized process, but leave room for customized adjustments </a:t>
          </a:r>
        </a:p>
      </dgm:t>
    </dgm:pt>
    <dgm:pt modelId="{72F9CDE2-BB76-40DE-821B-928ED149C5F6}" type="parTrans" cxnId="{CFBAF137-B18C-4B13-9887-4FC975AA6379}">
      <dgm:prSet/>
      <dgm:spPr/>
      <dgm:t>
        <a:bodyPr/>
        <a:lstStyle/>
        <a:p>
          <a:endParaRPr lang="en-US"/>
        </a:p>
      </dgm:t>
    </dgm:pt>
    <dgm:pt modelId="{0A2A777D-5229-4BB2-98EB-4D641BE2BC2D}" type="sibTrans" cxnId="{CFBAF137-B18C-4B13-9887-4FC975AA6379}">
      <dgm:prSet/>
      <dgm:spPr/>
      <dgm:t>
        <a:bodyPr/>
        <a:lstStyle/>
        <a:p>
          <a:endParaRPr lang="en-US"/>
        </a:p>
      </dgm:t>
    </dgm:pt>
    <dgm:pt modelId="{178E5E42-C33D-49DA-A744-091B81046587}">
      <dgm:prSet custT="1"/>
      <dgm:spPr/>
      <dgm:t>
        <a:bodyPr/>
        <a:lstStyle/>
        <a:p>
          <a:r>
            <a:rPr lang="en-US" sz="1800" dirty="0">
              <a:solidFill>
                <a:schemeClr val="accent6">
                  <a:lumMod val="75000"/>
                </a:schemeClr>
              </a:solidFill>
            </a:rPr>
            <a:t>Estimates to Close Analysis Deadlines</a:t>
          </a:r>
        </a:p>
      </dgm:t>
    </dgm:pt>
    <dgm:pt modelId="{2C68579E-E8D2-4E02-8B49-4244FDB1595A}" type="parTrans" cxnId="{0F8F249A-0FCF-4CC9-AAA2-BB2C115184BB}">
      <dgm:prSet/>
      <dgm:spPr/>
      <dgm:t>
        <a:bodyPr/>
        <a:lstStyle/>
        <a:p>
          <a:endParaRPr lang="en-US"/>
        </a:p>
      </dgm:t>
    </dgm:pt>
    <dgm:pt modelId="{7E03B6B2-11CE-4188-ADE3-4DC70E73E3B3}" type="sibTrans" cxnId="{0F8F249A-0FCF-4CC9-AAA2-BB2C115184BB}">
      <dgm:prSet/>
      <dgm:spPr/>
      <dgm:t>
        <a:bodyPr/>
        <a:lstStyle/>
        <a:p>
          <a:endParaRPr lang="en-US"/>
        </a:p>
      </dgm:t>
    </dgm:pt>
    <dgm:pt modelId="{24D67B42-E3D7-48E9-B1E7-F93E5FCC98D5}">
      <dgm:prSet/>
      <dgm:spPr/>
      <dgm:t>
        <a:bodyPr/>
        <a:lstStyle/>
        <a:p>
          <a:r>
            <a:rPr lang="en-US" dirty="0"/>
            <a:t>Preview</a:t>
          </a:r>
        </a:p>
      </dgm:t>
    </dgm:pt>
    <dgm:pt modelId="{7FA97DBC-F85E-4A77-952F-B9ECB4EE0354}" type="parTrans" cxnId="{1F749998-103E-4C00-825E-699F77ED15E2}">
      <dgm:prSet/>
      <dgm:spPr/>
      <dgm:t>
        <a:bodyPr/>
        <a:lstStyle/>
        <a:p>
          <a:endParaRPr lang="en-US"/>
        </a:p>
      </dgm:t>
    </dgm:pt>
    <dgm:pt modelId="{F2E7DD73-A814-4703-9404-D97E3457CB6B}" type="sibTrans" cxnId="{1F749998-103E-4C00-825E-699F77ED15E2}">
      <dgm:prSet/>
      <dgm:spPr/>
      <dgm:t>
        <a:bodyPr/>
        <a:lstStyle/>
        <a:p>
          <a:endParaRPr lang="en-US"/>
        </a:p>
      </dgm:t>
    </dgm:pt>
    <dgm:pt modelId="{AE2290CA-3498-47C5-BBEA-F4E7C625FDFA}">
      <dgm:prSet custT="1"/>
      <dgm:spPr/>
      <dgm:t>
        <a:bodyPr/>
        <a:lstStyle/>
        <a:p>
          <a:r>
            <a:rPr lang="en-US" sz="2400" dirty="0"/>
            <a:t>Talk to Departments that have unique situations in advance of rolling out a process</a:t>
          </a:r>
        </a:p>
      </dgm:t>
    </dgm:pt>
    <dgm:pt modelId="{FB475329-7C7B-4CD1-964D-D6A195B00FCC}" type="parTrans" cxnId="{C4D96BB7-6CBC-49D8-AE24-2D7FAF58B9C1}">
      <dgm:prSet/>
      <dgm:spPr/>
      <dgm:t>
        <a:bodyPr/>
        <a:lstStyle/>
        <a:p>
          <a:endParaRPr lang="en-US"/>
        </a:p>
      </dgm:t>
    </dgm:pt>
    <dgm:pt modelId="{47E20196-1D44-4270-B074-A6CDA3091028}" type="sibTrans" cxnId="{C4D96BB7-6CBC-49D8-AE24-2D7FAF58B9C1}">
      <dgm:prSet/>
      <dgm:spPr/>
      <dgm:t>
        <a:bodyPr/>
        <a:lstStyle/>
        <a:p>
          <a:endParaRPr lang="en-US"/>
        </a:p>
      </dgm:t>
    </dgm:pt>
    <dgm:pt modelId="{A465828E-D0BA-40BF-B32E-7AF2C000A0AD}">
      <dgm:prSet/>
      <dgm:spPr/>
      <dgm:t>
        <a:bodyPr/>
        <a:lstStyle/>
        <a:p>
          <a:r>
            <a:rPr lang="en-US" sz="1600" dirty="0">
              <a:solidFill>
                <a:schemeClr val="accent6">
                  <a:lumMod val="75000"/>
                </a:schemeClr>
              </a:solidFill>
            </a:rPr>
            <a:t>Health Department &amp; Carryover Clean-Up</a:t>
          </a:r>
        </a:p>
      </dgm:t>
    </dgm:pt>
    <dgm:pt modelId="{93051CCB-F312-4120-A787-6F9A9AD80838}" type="parTrans" cxnId="{BB33D6FB-A7EC-477C-BC54-6F48A700537A}">
      <dgm:prSet/>
      <dgm:spPr/>
      <dgm:t>
        <a:bodyPr/>
        <a:lstStyle/>
        <a:p>
          <a:endParaRPr lang="en-US"/>
        </a:p>
      </dgm:t>
    </dgm:pt>
    <dgm:pt modelId="{FEF784E2-EC03-4D45-9C5E-ACBB9AF57B04}" type="sibTrans" cxnId="{BB33D6FB-A7EC-477C-BC54-6F48A700537A}">
      <dgm:prSet/>
      <dgm:spPr/>
      <dgm:t>
        <a:bodyPr/>
        <a:lstStyle/>
        <a:p>
          <a:endParaRPr lang="en-US"/>
        </a:p>
      </dgm:t>
    </dgm:pt>
    <dgm:pt modelId="{31871F5B-0B52-455F-97E3-56D08897D885}">
      <dgm:prSet/>
      <dgm:spPr/>
      <dgm:t>
        <a:bodyPr/>
        <a:lstStyle/>
        <a:p>
          <a:r>
            <a:rPr lang="en-US" dirty="0"/>
            <a:t>Learn</a:t>
          </a:r>
        </a:p>
      </dgm:t>
    </dgm:pt>
    <dgm:pt modelId="{0809BEE0-B4A8-4BFB-ABFF-DAFCD5565818}" type="parTrans" cxnId="{E00C176F-D974-4A99-B19D-2916429FFE8D}">
      <dgm:prSet/>
      <dgm:spPr/>
      <dgm:t>
        <a:bodyPr/>
        <a:lstStyle/>
        <a:p>
          <a:endParaRPr lang="en-US"/>
        </a:p>
      </dgm:t>
    </dgm:pt>
    <dgm:pt modelId="{87A3CF91-7A93-4E7B-9C6C-09B2141E8C27}" type="sibTrans" cxnId="{E00C176F-D974-4A99-B19D-2916429FFE8D}">
      <dgm:prSet/>
      <dgm:spPr/>
      <dgm:t>
        <a:bodyPr/>
        <a:lstStyle/>
        <a:p>
          <a:endParaRPr lang="en-US"/>
        </a:p>
      </dgm:t>
    </dgm:pt>
    <dgm:pt modelId="{83B91FBD-AA9A-4BD3-8E43-0DAB7E8A5913}">
      <dgm:prSet custT="1"/>
      <dgm:spPr/>
      <dgm:t>
        <a:bodyPr/>
        <a:lstStyle/>
        <a:p>
          <a:r>
            <a:rPr lang="en-US" sz="2400" dirty="0"/>
            <a:t>Make effort to learn about department operations and build relationships</a:t>
          </a:r>
        </a:p>
      </dgm:t>
    </dgm:pt>
    <dgm:pt modelId="{A32FA62D-2267-4D90-AE27-B8E17E908155}" type="parTrans" cxnId="{89FBC450-57D0-4491-B74C-F8C794C3B563}">
      <dgm:prSet/>
      <dgm:spPr/>
      <dgm:t>
        <a:bodyPr/>
        <a:lstStyle/>
        <a:p>
          <a:endParaRPr lang="en-US"/>
        </a:p>
      </dgm:t>
    </dgm:pt>
    <dgm:pt modelId="{F2EE2C7A-B8DD-4119-9550-CDBCF4BAA8F7}" type="sibTrans" cxnId="{89FBC450-57D0-4491-B74C-F8C794C3B563}">
      <dgm:prSet/>
      <dgm:spPr/>
      <dgm:t>
        <a:bodyPr/>
        <a:lstStyle/>
        <a:p>
          <a:endParaRPr lang="en-US"/>
        </a:p>
      </dgm:t>
    </dgm:pt>
    <dgm:pt modelId="{BCEA6895-27A2-41DD-B3A6-BABA66F8F1EA}">
      <dgm:prSet/>
      <dgm:spPr/>
      <dgm:t>
        <a:bodyPr/>
        <a:lstStyle/>
        <a:p>
          <a:r>
            <a:rPr lang="en-US" sz="1600" dirty="0">
              <a:solidFill>
                <a:schemeClr val="accent6">
                  <a:lumMod val="75000"/>
                </a:schemeClr>
              </a:solidFill>
            </a:rPr>
            <a:t>Budget Office did department tours</a:t>
          </a:r>
        </a:p>
      </dgm:t>
    </dgm:pt>
    <dgm:pt modelId="{81E4B762-540B-4A0C-8399-BB670A08FAC6}" type="parTrans" cxnId="{6C8C0375-3713-4971-93BB-3C66E9E561ED}">
      <dgm:prSet/>
      <dgm:spPr/>
      <dgm:t>
        <a:bodyPr/>
        <a:lstStyle/>
        <a:p>
          <a:endParaRPr lang="en-US"/>
        </a:p>
      </dgm:t>
    </dgm:pt>
    <dgm:pt modelId="{C0D771F6-F4AD-4139-BCC7-B9E8E5B624AE}" type="sibTrans" cxnId="{6C8C0375-3713-4971-93BB-3C66E9E561ED}">
      <dgm:prSet/>
      <dgm:spPr/>
      <dgm:t>
        <a:bodyPr/>
        <a:lstStyle/>
        <a:p>
          <a:endParaRPr lang="en-US"/>
        </a:p>
      </dgm:t>
    </dgm:pt>
    <dgm:pt modelId="{9DB2AFA4-8E3E-4A25-AA90-C70816A2009E}">
      <dgm:prSet/>
      <dgm:spPr/>
      <dgm:t>
        <a:bodyPr/>
        <a:lstStyle/>
        <a:p>
          <a:r>
            <a:rPr lang="en-US" dirty="0"/>
            <a:t>Adapt</a:t>
          </a:r>
        </a:p>
      </dgm:t>
    </dgm:pt>
    <dgm:pt modelId="{94D089F7-E6D9-4333-A076-BEBE0FBD2491}" type="parTrans" cxnId="{080BF95A-9BB7-45DB-BBB6-22D0F984A1C1}">
      <dgm:prSet/>
      <dgm:spPr/>
      <dgm:t>
        <a:bodyPr/>
        <a:lstStyle/>
        <a:p>
          <a:endParaRPr lang="en-US"/>
        </a:p>
      </dgm:t>
    </dgm:pt>
    <dgm:pt modelId="{8E1D19FB-A404-41DC-AC11-EA3EFEA28F5F}" type="sibTrans" cxnId="{080BF95A-9BB7-45DB-BBB6-22D0F984A1C1}">
      <dgm:prSet/>
      <dgm:spPr/>
      <dgm:t>
        <a:bodyPr/>
        <a:lstStyle/>
        <a:p>
          <a:endParaRPr lang="en-US"/>
        </a:p>
      </dgm:t>
    </dgm:pt>
    <dgm:pt modelId="{1435D127-22EC-42FD-BACA-104FE2C0812E}">
      <dgm:prSet custT="1"/>
      <dgm:spPr/>
      <dgm:t>
        <a:bodyPr/>
        <a:lstStyle/>
        <a:p>
          <a:r>
            <a:rPr lang="en-US" sz="2400" dirty="0"/>
            <a:t>Be open to change and adaptation – this builds trust</a:t>
          </a:r>
        </a:p>
      </dgm:t>
    </dgm:pt>
    <dgm:pt modelId="{AC2F503B-AA64-4C3C-8686-599346BCA4B4}" type="parTrans" cxnId="{F24F418A-5D80-4470-B3A3-2BA89120B613}">
      <dgm:prSet/>
      <dgm:spPr/>
      <dgm:t>
        <a:bodyPr/>
        <a:lstStyle/>
        <a:p>
          <a:endParaRPr lang="en-US"/>
        </a:p>
      </dgm:t>
    </dgm:pt>
    <dgm:pt modelId="{F8787B6A-9106-4ACE-B672-DCE1FE930C19}" type="sibTrans" cxnId="{F24F418A-5D80-4470-B3A3-2BA89120B613}">
      <dgm:prSet/>
      <dgm:spPr/>
      <dgm:t>
        <a:bodyPr/>
        <a:lstStyle/>
        <a:p>
          <a:endParaRPr lang="en-US"/>
        </a:p>
      </dgm:t>
    </dgm:pt>
    <dgm:pt modelId="{AD0FE223-945D-4575-9C2A-B037D2C0313C}">
      <dgm:prSet/>
      <dgm:spPr/>
      <dgm:t>
        <a:bodyPr/>
        <a:lstStyle/>
        <a:p>
          <a:r>
            <a:rPr lang="en-US" sz="1600" dirty="0">
              <a:solidFill>
                <a:schemeClr val="accent6">
                  <a:lumMod val="75000"/>
                </a:schemeClr>
              </a:solidFill>
            </a:rPr>
            <a:t>Things to Improve List, Annual Budget Survey</a:t>
          </a:r>
        </a:p>
      </dgm:t>
    </dgm:pt>
    <dgm:pt modelId="{61465B34-729E-4D06-805C-4BC3BEE19C57}" type="parTrans" cxnId="{157A1433-AEE7-4463-80B0-0F4724DB30A5}">
      <dgm:prSet/>
      <dgm:spPr/>
      <dgm:t>
        <a:bodyPr/>
        <a:lstStyle/>
        <a:p>
          <a:endParaRPr lang="en-US"/>
        </a:p>
      </dgm:t>
    </dgm:pt>
    <dgm:pt modelId="{2944F2AD-9CCD-4C19-8D2A-8738057E53F3}" type="sibTrans" cxnId="{157A1433-AEE7-4463-80B0-0F4724DB30A5}">
      <dgm:prSet/>
      <dgm:spPr/>
      <dgm:t>
        <a:bodyPr/>
        <a:lstStyle/>
        <a:p>
          <a:endParaRPr lang="en-US"/>
        </a:p>
      </dgm:t>
    </dgm:pt>
    <dgm:pt modelId="{36EB99D0-3B5E-40CC-9563-CFAD33C1A939}" type="pres">
      <dgm:prSet presAssocID="{4524C21C-E5FE-423B-B89A-AB7D18FE2E50}" presName="Name0" presStyleCnt="0">
        <dgm:presLayoutVars>
          <dgm:dir/>
          <dgm:animLvl val="lvl"/>
          <dgm:resizeHandles val="exact"/>
        </dgm:presLayoutVars>
      </dgm:prSet>
      <dgm:spPr/>
    </dgm:pt>
    <dgm:pt modelId="{19747DA3-8FAA-4445-B0BF-4BCF6B4C15DB}" type="pres">
      <dgm:prSet presAssocID="{28628321-4661-4CAB-AA9E-9121BC4EEAE5}" presName="composite" presStyleCnt="0"/>
      <dgm:spPr/>
    </dgm:pt>
    <dgm:pt modelId="{0EBC5518-0A63-4225-8AB8-C853F5D76B9C}" type="pres">
      <dgm:prSet presAssocID="{28628321-4661-4CAB-AA9E-9121BC4EEAE5}" presName="parTx" presStyleLbl="alignNode1" presStyleIdx="0" presStyleCnt="4">
        <dgm:presLayoutVars>
          <dgm:chMax val="0"/>
          <dgm:chPref val="0"/>
        </dgm:presLayoutVars>
      </dgm:prSet>
      <dgm:spPr/>
    </dgm:pt>
    <dgm:pt modelId="{01D4CE22-9BB6-4CB5-98AC-0DBECEC801A6}" type="pres">
      <dgm:prSet presAssocID="{28628321-4661-4CAB-AA9E-9121BC4EEAE5}" presName="desTx" presStyleLbl="alignAccFollowNode1" presStyleIdx="0" presStyleCnt="4">
        <dgm:presLayoutVars/>
      </dgm:prSet>
      <dgm:spPr/>
    </dgm:pt>
    <dgm:pt modelId="{4202DB31-30F7-4EC8-9019-AE80270C1022}" type="pres">
      <dgm:prSet presAssocID="{F12CC7DB-D48F-4D36-90FD-68DADAF1E2CD}" presName="space" presStyleCnt="0"/>
      <dgm:spPr/>
    </dgm:pt>
    <dgm:pt modelId="{726DBE62-6AD5-4E55-8626-899DD4D43D11}" type="pres">
      <dgm:prSet presAssocID="{24D67B42-E3D7-48E9-B1E7-F93E5FCC98D5}" presName="composite" presStyleCnt="0"/>
      <dgm:spPr/>
    </dgm:pt>
    <dgm:pt modelId="{56A43931-75C8-432B-972A-DCCE9551C66B}" type="pres">
      <dgm:prSet presAssocID="{24D67B42-E3D7-48E9-B1E7-F93E5FCC98D5}" presName="parTx" presStyleLbl="alignNode1" presStyleIdx="1" presStyleCnt="4" custLinFactNeighborY="2666">
        <dgm:presLayoutVars>
          <dgm:chMax val="0"/>
          <dgm:chPref val="0"/>
        </dgm:presLayoutVars>
      </dgm:prSet>
      <dgm:spPr/>
    </dgm:pt>
    <dgm:pt modelId="{48348F6F-55A3-4E6C-AD19-060F91440C42}" type="pres">
      <dgm:prSet presAssocID="{24D67B42-E3D7-48E9-B1E7-F93E5FCC98D5}" presName="desTx" presStyleLbl="alignAccFollowNode1" presStyleIdx="1" presStyleCnt="4">
        <dgm:presLayoutVars/>
      </dgm:prSet>
      <dgm:spPr/>
    </dgm:pt>
    <dgm:pt modelId="{5CE2B42A-61D3-419C-8AB4-2C4EDC6044BC}" type="pres">
      <dgm:prSet presAssocID="{F2E7DD73-A814-4703-9404-D97E3457CB6B}" presName="space" presStyleCnt="0"/>
      <dgm:spPr/>
    </dgm:pt>
    <dgm:pt modelId="{058E178B-953D-455E-B8D7-BA3D8F0D824F}" type="pres">
      <dgm:prSet presAssocID="{31871F5B-0B52-455F-97E3-56D08897D885}" presName="composite" presStyleCnt="0"/>
      <dgm:spPr/>
    </dgm:pt>
    <dgm:pt modelId="{740DF0F2-E2CE-46CE-9940-C12C45C098C5}" type="pres">
      <dgm:prSet presAssocID="{31871F5B-0B52-455F-97E3-56D08897D885}" presName="parTx" presStyleLbl="alignNode1" presStyleIdx="2" presStyleCnt="4">
        <dgm:presLayoutVars>
          <dgm:chMax val="0"/>
          <dgm:chPref val="0"/>
        </dgm:presLayoutVars>
      </dgm:prSet>
      <dgm:spPr/>
    </dgm:pt>
    <dgm:pt modelId="{B8762831-5D8B-43B1-A686-44A995D5C0F3}" type="pres">
      <dgm:prSet presAssocID="{31871F5B-0B52-455F-97E3-56D08897D885}" presName="desTx" presStyleLbl="alignAccFollowNode1" presStyleIdx="2" presStyleCnt="4" custLinFactNeighborX="1200" custLinFactNeighborY="219">
        <dgm:presLayoutVars/>
      </dgm:prSet>
      <dgm:spPr/>
    </dgm:pt>
    <dgm:pt modelId="{108366B2-D153-4BEE-BC1C-66CD8E44E32B}" type="pres">
      <dgm:prSet presAssocID="{87A3CF91-7A93-4E7B-9C6C-09B2141E8C27}" presName="space" presStyleCnt="0"/>
      <dgm:spPr/>
    </dgm:pt>
    <dgm:pt modelId="{C536DC20-0252-4C17-82AB-79F7B963B257}" type="pres">
      <dgm:prSet presAssocID="{9DB2AFA4-8E3E-4A25-AA90-C70816A2009E}" presName="composite" presStyleCnt="0"/>
      <dgm:spPr/>
    </dgm:pt>
    <dgm:pt modelId="{73CE4EB1-978E-4BD6-A449-894DA29E91C7}" type="pres">
      <dgm:prSet presAssocID="{9DB2AFA4-8E3E-4A25-AA90-C70816A2009E}" presName="parTx" presStyleLbl="alignNode1" presStyleIdx="3" presStyleCnt="4">
        <dgm:presLayoutVars>
          <dgm:chMax val="0"/>
          <dgm:chPref val="0"/>
        </dgm:presLayoutVars>
      </dgm:prSet>
      <dgm:spPr/>
    </dgm:pt>
    <dgm:pt modelId="{933E3533-1215-4879-93EA-978DD07307BD}" type="pres">
      <dgm:prSet presAssocID="{9DB2AFA4-8E3E-4A25-AA90-C70816A2009E}" presName="desTx" presStyleLbl="alignAccFollowNode1" presStyleIdx="3" presStyleCnt="4">
        <dgm:presLayoutVars/>
      </dgm:prSet>
      <dgm:spPr/>
    </dgm:pt>
  </dgm:ptLst>
  <dgm:cxnLst>
    <dgm:cxn modelId="{60292704-6980-4062-9BB7-A93DDAAA1B4D}" srcId="{4524C21C-E5FE-423B-B89A-AB7D18FE2E50}" destId="{28628321-4661-4CAB-AA9E-9121BC4EEAE5}" srcOrd="0" destOrd="0" parTransId="{7754AA21-5CA6-40A2-AE6A-27A24231FD3B}" sibTransId="{F12CC7DB-D48F-4D36-90FD-68DADAF1E2CD}"/>
    <dgm:cxn modelId="{ED5D220E-21EE-4331-B537-D076CA17242C}" type="presOf" srcId="{AE2290CA-3498-47C5-BBEA-F4E7C625FDFA}" destId="{48348F6F-55A3-4E6C-AD19-060F91440C42}" srcOrd="0" destOrd="0" presId="urn:microsoft.com/office/officeart/2016/7/layout/HorizontalActionList"/>
    <dgm:cxn modelId="{E1782228-A8BD-4C45-A4C8-52B5563A521D}" type="presOf" srcId="{178E5E42-C33D-49DA-A744-091B81046587}" destId="{01D4CE22-9BB6-4CB5-98AC-0DBECEC801A6}" srcOrd="0" destOrd="1" presId="urn:microsoft.com/office/officeart/2016/7/layout/HorizontalActionList"/>
    <dgm:cxn modelId="{157A1433-AEE7-4463-80B0-0F4724DB30A5}" srcId="{1435D127-22EC-42FD-BACA-104FE2C0812E}" destId="{AD0FE223-945D-4575-9C2A-B037D2C0313C}" srcOrd="0" destOrd="0" parTransId="{61465B34-729E-4D06-805C-4BC3BEE19C57}" sibTransId="{2944F2AD-9CCD-4C19-8D2A-8738057E53F3}"/>
    <dgm:cxn modelId="{31ABA133-B212-41AE-A878-7A03FFDBC2C1}" type="presOf" srcId="{BCEA6895-27A2-41DD-B3A6-BABA66F8F1EA}" destId="{B8762831-5D8B-43B1-A686-44A995D5C0F3}" srcOrd="0" destOrd="1" presId="urn:microsoft.com/office/officeart/2016/7/layout/HorizontalActionList"/>
    <dgm:cxn modelId="{CFBAF137-B18C-4B13-9887-4FC975AA6379}" srcId="{28628321-4661-4CAB-AA9E-9121BC4EEAE5}" destId="{5E7FF0F9-1798-47D1-927E-970A32C267E7}" srcOrd="0" destOrd="0" parTransId="{72F9CDE2-BB76-40DE-821B-928ED149C5F6}" sibTransId="{0A2A777D-5229-4BB2-98EB-4D641BE2BC2D}"/>
    <dgm:cxn modelId="{91BF515E-E815-4F3A-AA6F-3AD671638861}" type="presOf" srcId="{9DB2AFA4-8E3E-4A25-AA90-C70816A2009E}" destId="{73CE4EB1-978E-4BD6-A449-894DA29E91C7}" srcOrd="0" destOrd="0" presId="urn:microsoft.com/office/officeart/2016/7/layout/HorizontalActionList"/>
    <dgm:cxn modelId="{E00C176F-D974-4A99-B19D-2916429FFE8D}" srcId="{4524C21C-E5FE-423B-B89A-AB7D18FE2E50}" destId="{31871F5B-0B52-455F-97E3-56D08897D885}" srcOrd="2" destOrd="0" parTransId="{0809BEE0-B4A8-4BFB-ABFF-DAFCD5565818}" sibTransId="{87A3CF91-7A93-4E7B-9C6C-09B2141E8C27}"/>
    <dgm:cxn modelId="{89FBC450-57D0-4491-B74C-F8C794C3B563}" srcId="{31871F5B-0B52-455F-97E3-56D08897D885}" destId="{83B91FBD-AA9A-4BD3-8E43-0DAB7E8A5913}" srcOrd="0" destOrd="0" parTransId="{A32FA62D-2267-4D90-AE27-B8E17E908155}" sibTransId="{F2EE2C7A-B8DD-4119-9550-CDBCF4BAA8F7}"/>
    <dgm:cxn modelId="{80662A52-A85F-475B-BD7C-711BCE7A62A6}" type="presOf" srcId="{AD0FE223-945D-4575-9C2A-B037D2C0313C}" destId="{933E3533-1215-4879-93EA-978DD07307BD}" srcOrd="0" destOrd="1" presId="urn:microsoft.com/office/officeart/2016/7/layout/HorizontalActionList"/>
    <dgm:cxn modelId="{6C8C0375-3713-4971-93BB-3C66E9E561ED}" srcId="{83B91FBD-AA9A-4BD3-8E43-0DAB7E8A5913}" destId="{BCEA6895-27A2-41DD-B3A6-BABA66F8F1EA}" srcOrd="0" destOrd="0" parTransId="{81E4B762-540B-4A0C-8399-BB670A08FAC6}" sibTransId="{C0D771F6-F4AD-4139-BCC7-B9E8E5B624AE}"/>
    <dgm:cxn modelId="{9A3D7779-AA23-4A12-8823-E47E7C9CBB6D}" type="presOf" srcId="{24D67B42-E3D7-48E9-B1E7-F93E5FCC98D5}" destId="{56A43931-75C8-432B-972A-DCCE9551C66B}" srcOrd="0" destOrd="0" presId="urn:microsoft.com/office/officeart/2016/7/layout/HorizontalActionList"/>
    <dgm:cxn modelId="{080BF95A-9BB7-45DB-BBB6-22D0F984A1C1}" srcId="{4524C21C-E5FE-423B-B89A-AB7D18FE2E50}" destId="{9DB2AFA4-8E3E-4A25-AA90-C70816A2009E}" srcOrd="3" destOrd="0" parTransId="{94D089F7-E6D9-4333-A076-BEBE0FBD2491}" sibTransId="{8E1D19FB-A404-41DC-AC11-EA3EFEA28F5F}"/>
    <dgm:cxn modelId="{F24F418A-5D80-4470-B3A3-2BA89120B613}" srcId="{9DB2AFA4-8E3E-4A25-AA90-C70816A2009E}" destId="{1435D127-22EC-42FD-BACA-104FE2C0812E}" srcOrd="0" destOrd="0" parTransId="{AC2F503B-AA64-4C3C-8686-599346BCA4B4}" sibTransId="{F8787B6A-9106-4ACE-B672-DCE1FE930C19}"/>
    <dgm:cxn modelId="{1F749998-103E-4C00-825E-699F77ED15E2}" srcId="{4524C21C-E5FE-423B-B89A-AB7D18FE2E50}" destId="{24D67B42-E3D7-48E9-B1E7-F93E5FCC98D5}" srcOrd="1" destOrd="0" parTransId="{7FA97DBC-F85E-4A77-952F-B9ECB4EE0354}" sibTransId="{F2E7DD73-A814-4703-9404-D97E3457CB6B}"/>
    <dgm:cxn modelId="{53148199-ECEE-46C2-A143-1C1186BFC66D}" type="presOf" srcId="{31871F5B-0B52-455F-97E3-56D08897D885}" destId="{740DF0F2-E2CE-46CE-9940-C12C45C098C5}" srcOrd="0" destOrd="0" presId="urn:microsoft.com/office/officeart/2016/7/layout/HorizontalActionList"/>
    <dgm:cxn modelId="{0F8F249A-0FCF-4CC9-AAA2-BB2C115184BB}" srcId="{5E7FF0F9-1798-47D1-927E-970A32C267E7}" destId="{178E5E42-C33D-49DA-A744-091B81046587}" srcOrd="0" destOrd="0" parTransId="{2C68579E-E8D2-4E02-8B49-4244FDB1595A}" sibTransId="{7E03B6B2-11CE-4188-ADE3-4DC70E73E3B3}"/>
    <dgm:cxn modelId="{7481409B-1C25-45B7-AA13-589CE978A475}" type="presOf" srcId="{5E7FF0F9-1798-47D1-927E-970A32C267E7}" destId="{01D4CE22-9BB6-4CB5-98AC-0DBECEC801A6}" srcOrd="0" destOrd="0" presId="urn:microsoft.com/office/officeart/2016/7/layout/HorizontalActionList"/>
    <dgm:cxn modelId="{11248FB2-3603-4675-88D6-AA7C56AB7038}" type="presOf" srcId="{28628321-4661-4CAB-AA9E-9121BC4EEAE5}" destId="{0EBC5518-0A63-4225-8AB8-C853F5D76B9C}" srcOrd="0" destOrd="0" presId="urn:microsoft.com/office/officeart/2016/7/layout/HorizontalActionList"/>
    <dgm:cxn modelId="{C4D96BB7-6CBC-49D8-AE24-2D7FAF58B9C1}" srcId="{24D67B42-E3D7-48E9-B1E7-F93E5FCC98D5}" destId="{AE2290CA-3498-47C5-BBEA-F4E7C625FDFA}" srcOrd="0" destOrd="0" parTransId="{FB475329-7C7B-4CD1-964D-D6A195B00FCC}" sibTransId="{47E20196-1D44-4270-B074-A6CDA3091028}"/>
    <dgm:cxn modelId="{4B7E51B8-D7BE-4E9B-8713-43074E8B35B3}" type="presOf" srcId="{A465828E-D0BA-40BF-B32E-7AF2C000A0AD}" destId="{48348F6F-55A3-4E6C-AD19-060F91440C42}" srcOrd="0" destOrd="1" presId="urn:microsoft.com/office/officeart/2016/7/layout/HorizontalActionList"/>
    <dgm:cxn modelId="{55226DCA-E1F8-44A7-8346-06CE97156A41}" type="presOf" srcId="{1435D127-22EC-42FD-BACA-104FE2C0812E}" destId="{933E3533-1215-4879-93EA-978DD07307BD}" srcOrd="0" destOrd="0" presId="urn:microsoft.com/office/officeart/2016/7/layout/HorizontalActionList"/>
    <dgm:cxn modelId="{94566ECA-4B8C-41A1-B639-20C1F519F4DF}" type="presOf" srcId="{83B91FBD-AA9A-4BD3-8E43-0DAB7E8A5913}" destId="{B8762831-5D8B-43B1-A686-44A995D5C0F3}" srcOrd="0" destOrd="0" presId="urn:microsoft.com/office/officeart/2016/7/layout/HorizontalActionList"/>
    <dgm:cxn modelId="{016981D9-77A2-4BD1-A37B-4C10F1A8288B}" type="presOf" srcId="{4524C21C-E5FE-423B-B89A-AB7D18FE2E50}" destId="{36EB99D0-3B5E-40CC-9563-CFAD33C1A939}" srcOrd="0" destOrd="0" presId="urn:microsoft.com/office/officeart/2016/7/layout/HorizontalActionList"/>
    <dgm:cxn modelId="{BB33D6FB-A7EC-477C-BC54-6F48A700537A}" srcId="{AE2290CA-3498-47C5-BBEA-F4E7C625FDFA}" destId="{A465828E-D0BA-40BF-B32E-7AF2C000A0AD}" srcOrd="0" destOrd="0" parTransId="{93051CCB-F312-4120-A787-6F9A9AD80838}" sibTransId="{FEF784E2-EC03-4D45-9C5E-ACBB9AF57B04}"/>
    <dgm:cxn modelId="{5B5A0D0B-AACA-4A69-9FCF-075FCCC1F6C9}" type="presParOf" srcId="{36EB99D0-3B5E-40CC-9563-CFAD33C1A939}" destId="{19747DA3-8FAA-4445-B0BF-4BCF6B4C15DB}" srcOrd="0" destOrd="0" presId="urn:microsoft.com/office/officeart/2016/7/layout/HorizontalActionList"/>
    <dgm:cxn modelId="{10DDADA2-4692-488C-8241-22CEF1AC3CFC}" type="presParOf" srcId="{19747DA3-8FAA-4445-B0BF-4BCF6B4C15DB}" destId="{0EBC5518-0A63-4225-8AB8-C853F5D76B9C}" srcOrd="0" destOrd="0" presId="urn:microsoft.com/office/officeart/2016/7/layout/HorizontalActionList"/>
    <dgm:cxn modelId="{DF2941E8-84AB-4191-B1D2-65793CAF2007}" type="presParOf" srcId="{19747DA3-8FAA-4445-B0BF-4BCF6B4C15DB}" destId="{01D4CE22-9BB6-4CB5-98AC-0DBECEC801A6}" srcOrd="1" destOrd="0" presId="urn:microsoft.com/office/officeart/2016/7/layout/HorizontalActionList"/>
    <dgm:cxn modelId="{8F3D9FAE-96E8-4BC4-947D-8D3FFB14FCCB}" type="presParOf" srcId="{36EB99D0-3B5E-40CC-9563-CFAD33C1A939}" destId="{4202DB31-30F7-4EC8-9019-AE80270C1022}" srcOrd="1" destOrd="0" presId="urn:microsoft.com/office/officeart/2016/7/layout/HorizontalActionList"/>
    <dgm:cxn modelId="{A260E003-048A-4074-93E8-EFA267BAD3F7}" type="presParOf" srcId="{36EB99D0-3B5E-40CC-9563-CFAD33C1A939}" destId="{726DBE62-6AD5-4E55-8626-899DD4D43D11}" srcOrd="2" destOrd="0" presId="urn:microsoft.com/office/officeart/2016/7/layout/HorizontalActionList"/>
    <dgm:cxn modelId="{0F37AD17-2D0C-4D06-A752-999E95840039}" type="presParOf" srcId="{726DBE62-6AD5-4E55-8626-899DD4D43D11}" destId="{56A43931-75C8-432B-972A-DCCE9551C66B}" srcOrd="0" destOrd="0" presId="urn:microsoft.com/office/officeart/2016/7/layout/HorizontalActionList"/>
    <dgm:cxn modelId="{2017B1B1-EF6F-4DAD-8497-035088B0BDCF}" type="presParOf" srcId="{726DBE62-6AD5-4E55-8626-899DD4D43D11}" destId="{48348F6F-55A3-4E6C-AD19-060F91440C42}" srcOrd="1" destOrd="0" presId="urn:microsoft.com/office/officeart/2016/7/layout/HorizontalActionList"/>
    <dgm:cxn modelId="{43178E67-8374-4597-9983-FE62AD8FF199}" type="presParOf" srcId="{36EB99D0-3B5E-40CC-9563-CFAD33C1A939}" destId="{5CE2B42A-61D3-419C-8AB4-2C4EDC6044BC}" srcOrd="3" destOrd="0" presId="urn:microsoft.com/office/officeart/2016/7/layout/HorizontalActionList"/>
    <dgm:cxn modelId="{6937B88A-9291-48D7-B378-33D25E56BB0F}" type="presParOf" srcId="{36EB99D0-3B5E-40CC-9563-CFAD33C1A939}" destId="{058E178B-953D-455E-B8D7-BA3D8F0D824F}" srcOrd="4" destOrd="0" presId="urn:microsoft.com/office/officeart/2016/7/layout/HorizontalActionList"/>
    <dgm:cxn modelId="{0D1614DF-0C18-44F7-BE09-3268045A206A}" type="presParOf" srcId="{058E178B-953D-455E-B8D7-BA3D8F0D824F}" destId="{740DF0F2-E2CE-46CE-9940-C12C45C098C5}" srcOrd="0" destOrd="0" presId="urn:microsoft.com/office/officeart/2016/7/layout/HorizontalActionList"/>
    <dgm:cxn modelId="{404C0534-9F4E-401A-A952-36DF0978C9C9}" type="presParOf" srcId="{058E178B-953D-455E-B8D7-BA3D8F0D824F}" destId="{B8762831-5D8B-43B1-A686-44A995D5C0F3}" srcOrd="1" destOrd="0" presId="urn:microsoft.com/office/officeart/2016/7/layout/HorizontalActionList"/>
    <dgm:cxn modelId="{9EBBCAC3-27AB-4914-8139-D94FAC5AE658}" type="presParOf" srcId="{36EB99D0-3B5E-40CC-9563-CFAD33C1A939}" destId="{108366B2-D153-4BEE-BC1C-66CD8E44E32B}" srcOrd="5" destOrd="0" presId="urn:microsoft.com/office/officeart/2016/7/layout/HorizontalActionList"/>
    <dgm:cxn modelId="{047C9158-876C-488B-BEAF-9D60EAC71281}" type="presParOf" srcId="{36EB99D0-3B5E-40CC-9563-CFAD33C1A939}" destId="{C536DC20-0252-4C17-82AB-79F7B963B257}" srcOrd="6" destOrd="0" presId="urn:microsoft.com/office/officeart/2016/7/layout/HorizontalActionList"/>
    <dgm:cxn modelId="{2E4CD457-1834-4E5E-90C1-D2963A37769E}" type="presParOf" srcId="{C536DC20-0252-4C17-82AB-79F7B963B257}" destId="{73CE4EB1-978E-4BD6-A449-894DA29E91C7}" srcOrd="0" destOrd="0" presId="urn:microsoft.com/office/officeart/2016/7/layout/HorizontalActionList"/>
    <dgm:cxn modelId="{CE6FD203-267A-49DB-8BF5-84A793706EEF}" type="presParOf" srcId="{C536DC20-0252-4C17-82AB-79F7B963B257}" destId="{933E3533-1215-4879-93EA-978DD07307BD}" srcOrd="1" destOrd="0" presId="urn:microsoft.com/office/officeart/2016/7/layout/Horizontal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7A08871-A771-4FD0-A79F-E96BD1671600}"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9AA20753-F14E-42B1-8FF4-CB79D7FBD4A1}">
      <dgm:prSet/>
      <dgm:spPr/>
      <dgm:t>
        <a:bodyPr/>
        <a:lstStyle/>
        <a:p>
          <a:pPr>
            <a:lnSpc>
              <a:spcPct val="100000"/>
            </a:lnSpc>
          </a:pPr>
          <a:r>
            <a:rPr lang="en-US" dirty="0"/>
            <a:t>This is not a one-size fits all</a:t>
          </a:r>
        </a:p>
      </dgm:t>
    </dgm:pt>
    <dgm:pt modelId="{B7C7ECC6-0394-4A99-9E59-83A9E9BB61D7}" type="parTrans" cxnId="{FDA8640C-6F80-449B-B1B0-545F3FB8628F}">
      <dgm:prSet/>
      <dgm:spPr/>
      <dgm:t>
        <a:bodyPr/>
        <a:lstStyle/>
        <a:p>
          <a:endParaRPr lang="en-US"/>
        </a:p>
      </dgm:t>
    </dgm:pt>
    <dgm:pt modelId="{0564F1E6-D920-4F3B-A802-DBD8FFA20A73}" type="sibTrans" cxnId="{FDA8640C-6F80-449B-B1B0-545F3FB8628F}">
      <dgm:prSet/>
      <dgm:spPr/>
      <dgm:t>
        <a:bodyPr/>
        <a:lstStyle/>
        <a:p>
          <a:endParaRPr lang="en-US"/>
        </a:p>
      </dgm:t>
    </dgm:pt>
    <dgm:pt modelId="{F50DCE40-54B9-47FA-B6D5-80A0DA4EACBF}">
      <dgm:prSet/>
      <dgm:spPr/>
      <dgm:t>
        <a:bodyPr/>
        <a:lstStyle/>
        <a:p>
          <a:r>
            <a:rPr lang="en-US" dirty="0"/>
            <a:t>Asking the question – how can we better collaborate – is more important than the specific tasks</a:t>
          </a:r>
        </a:p>
      </dgm:t>
    </dgm:pt>
    <dgm:pt modelId="{3AB36E10-D7A2-4BFA-BB9A-8E46079472D7}" type="parTrans" cxnId="{9D46B53F-B4A3-456E-BD02-97667056ABCF}">
      <dgm:prSet/>
      <dgm:spPr/>
      <dgm:t>
        <a:bodyPr/>
        <a:lstStyle/>
        <a:p>
          <a:endParaRPr lang="en-US"/>
        </a:p>
      </dgm:t>
    </dgm:pt>
    <dgm:pt modelId="{FBECF84D-6773-4643-8549-98A662458964}" type="sibTrans" cxnId="{9D46B53F-B4A3-456E-BD02-97667056ABCF}">
      <dgm:prSet/>
      <dgm:spPr/>
      <dgm:t>
        <a:bodyPr/>
        <a:lstStyle/>
        <a:p>
          <a:endParaRPr lang="en-US"/>
        </a:p>
      </dgm:t>
    </dgm:pt>
    <dgm:pt modelId="{2AACD9A3-70E9-4ACE-916D-EB76FC459EBD}">
      <dgm:prSet/>
      <dgm:spPr/>
      <dgm:t>
        <a:bodyPr/>
        <a:lstStyle/>
        <a:p>
          <a:r>
            <a:rPr lang="en-US" dirty="0"/>
            <a:t>Hire the right people who are effective at collaborating</a:t>
          </a:r>
        </a:p>
      </dgm:t>
    </dgm:pt>
    <dgm:pt modelId="{88ED9D2C-74A8-4450-AC92-00B5C312A9FE}" type="parTrans" cxnId="{3E33A0B2-E40E-4556-B917-2F0FFFF92035}">
      <dgm:prSet/>
      <dgm:spPr/>
      <dgm:t>
        <a:bodyPr/>
        <a:lstStyle/>
        <a:p>
          <a:endParaRPr lang="en-US"/>
        </a:p>
      </dgm:t>
    </dgm:pt>
    <dgm:pt modelId="{DF0FA109-CFAA-49F8-AFC2-C0E909D6D132}" type="sibTrans" cxnId="{3E33A0B2-E40E-4556-B917-2F0FFFF92035}">
      <dgm:prSet/>
      <dgm:spPr/>
      <dgm:t>
        <a:bodyPr/>
        <a:lstStyle/>
        <a:p>
          <a:endParaRPr lang="en-US"/>
        </a:p>
      </dgm:t>
    </dgm:pt>
    <dgm:pt modelId="{2E2B571B-4EA8-4B92-99A6-A8F56FFC6E70}">
      <dgm:prSet/>
      <dgm:spPr/>
      <dgm:t>
        <a:bodyPr/>
        <a:lstStyle/>
        <a:p>
          <a:r>
            <a:rPr lang="en-US" dirty="0"/>
            <a:t>Adjust and adapt to your own organization and what will work there</a:t>
          </a:r>
        </a:p>
      </dgm:t>
    </dgm:pt>
    <dgm:pt modelId="{89AAD044-8B69-4801-AF22-E96727A19DAF}" type="parTrans" cxnId="{B0D8955D-E8C6-4512-9C66-17207301384B}">
      <dgm:prSet/>
      <dgm:spPr/>
      <dgm:t>
        <a:bodyPr/>
        <a:lstStyle/>
        <a:p>
          <a:endParaRPr lang="en-US"/>
        </a:p>
      </dgm:t>
    </dgm:pt>
    <dgm:pt modelId="{E0906E59-CCE5-411A-80F0-D1C991924CCE}" type="sibTrans" cxnId="{B0D8955D-E8C6-4512-9C66-17207301384B}">
      <dgm:prSet/>
      <dgm:spPr/>
      <dgm:t>
        <a:bodyPr/>
        <a:lstStyle/>
        <a:p>
          <a:endParaRPr lang="en-US"/>
        </a:p>
      </dgm:t>
    </dgm:pt>
    <dgm:pt modelId="{B2B44072-E2F7-4E1C-88B2-01C88DFC68FA}" type="pres">
      <dgm:prSet presAssocID="{07A08871-A771-4FD0-A79F-E96BD1671600}" presName="vert0" presStyleCnt="0">
        <dgm:presLayoutVars>
          <dgm:dir/>
          <dgm:animOne val="branch"/>
          <dgm:animLvl val="lvl"/>
        </dgm:presLayoutVars>
      </dgm:prSet>
      <dgm:spPr/>
    </dgm:pt>
    <dgm:pt modelId="{AF589059-203B-4229-BE39-67AD53EB912E}" type="pres">
      <dgm:prSet presAssocID="{9AA20753-F14E-42B1-8FF4-CB79D7FBD4A1}" presName="thickLine" presStyleLbl="alignNode1" presStyleIdx="0" presStyleCnt="4"/>
      <dgm:spPr/>
    </dgm:pt>
    <dgm:pt modelId="{9C05958F-59DB-4000-B9F6-B1A622258499}" type="pres">
      <dgm:prSet presAssocID="{9AA20753-F14E-42B1-8FF4-CB79D7FBD4A1}" presName="horz1" presStyleCnt="0"/>
      <dgm:spPr/>
    </dgm:pt>
    <dgm:pt modelId="{3ACAFE60-7F31-40F0-8E4B-5A41B4C4CC4C}" type="pres">
      <dgm:prSet presAssocID="{9AA20753-F14E-42B1-8FF4-CB79D7FBD4A1}" presName="tx1" presStyleLbl="revTx" presStyleIdx="0" presStyleCnt="4"/>
      <dgm:spPr/>
    </dgm:pt>
    <dgm:pt modelId="{F9F832C8-A091-4AD9-B600-F9120BFDB252}" type="pres">
      <dgm:prSet presAssocID="{9AA20753-F14E-42B1-8FF4-CB79D7FBD4A1}" presName="vert1" presStyleCnt="0"/>
      <dgm:spPr/>
    </dgm:pt>
    <dgm:pt modelId="{28FE6804-AF81-4230-994D-B270F8B7FF4B}" type="pres">
      <dgm:prSet presAssocID="{F50DCE40-54B9-47FA-B6D5-80A0DA4EACBF}" presName="thickLine" presStyleLbl="alignNode1" presStyleIdx="1" presStyleCnt="4"/>
      <dgm:spPr/>
    </dgm:pt>
    <dgm:pt modelId="{68FE27E1-020A-41AD-BC3B-7293ABA9DEDD}" type="pres">
      <dgm:prSet presAssocID="{F50DCE40-54B9-47FA-B6D5-80A0DA4EACBF}" presName="horz1" presStyleCnt="0"/>
      <dgm:spPr/>
    </dgm:pt>
    <dgm:pt modelId="{A83C6957-6B30-4D72-AA5F-95146C21F0E8}" type="pres">
      <dgm:prSet presAssocID="{F50DCE40-54B9-47FA-B6D5-80A0DA4EACBF}" presName="tx1" presStyleLbl="revTx" presStyleIdx="1" presStyleCnt="4"/>
      <dgm:spPr/>
    </dgm:pt>
    <dgm:pt modelId="{7D353EFF-ACFD-450F-9666-F317F978E9E4}" type="pres">
      <dgm:prSet presAssocID="{F50DCE40-54B9-47FA-B6D5-80A0DA4EACBF}" presName="vert1" presStyleCnt="0"/>
      <dgm:spPr/>
    </dgm:pt>
    <dgm:pt modelId="{88BD9470-2339-4020-A175-728D490BF174}" type="pres">
      <dgm:prSet presAssocID="{2AACD9A3-70E9-4ACE-916D-EB76FC459EBD}" presName="thickLine" presStyleLbl="alignNode1" presStyleIdx="2" presStyleCnt="4"/>
      <dgm:spPr/>
    </dgm:pt>
    <dgm:pt modelId="{142D45D0-9104-48CB-BE26-A6881AB565E8}" type="pres">
      <dgm:prSet presAssocID="{2AACD9A3-70E9-4ACE-916D-EB76FC459EBD}" presName="horz1" presStyleCnt="0"/>
      <dgm:spPr/>
    </dgm:pt>
    <dgm:pt modelId="{1E07B154-2E78-4814-ABEA-CCFED247C0F7}" type="pres">
      <dgm:prSet presAssocID="{2AACD9A3-70E9-4ACE-916D-EB76FC459EBD}" presName="tx1" presStyleLbl="revTx" presStyleIdx="2" presStyleCnt="4"/>
      <dgm:spPr/>
    </dgm:pt>
    <dgm:pt modelId="{9028603C-7DEE-4E5E-B279-8AF898E10361}" type="pres">
      <dgm:prSet presAssocID="{2AACD9A3-70E9-4ACE-916D-EB76FC459EBD}" presName="vert1" presStyleCnt="0"/>
      <dgm:spPr/>
    </dgm:pt>
    <dgm:pt modelId="{629E257A-48C7-450B-A960-10E488290FD1}" type="pres">
      <dgm:prSet presAssocID="{2E2B571B-4EA8-4B92-99A6-A8F56FFC6E70}" presName="thickLine" presStyleLbl="alignNode1" presStyleIdx="3" presStyleCnt="4"/>
      <dgm:spPr/>
    </dgm:pt>
    <dgm:pt modelId="{5F876CB1-D34B-415F-911B-F17784934224}" type="pres">
      <dgm:prSet presAssocID="{2E2B571B-4EA8-4B92-99A6-A8F56FFC6E70}" presName="horz1" presStyleCnt="0"/>
      <dgm:spPr/>
    </dgm:pt>
    <dgm:pt modelId="{836BEFD9-69A7-4975-9ADB-0A756993FB08}" type="pres">
      <dgm:prSet presAssocID="{2E2B571B-4EA8-4B92-99A6-A8F56FFC6E70}" presName="tx1" presStyleLbl="revTx" presStyleIdx="3" presStyleCnt="4"/>
      <dgm:spPr/>
    </dgm:pt>
    <dgm:pt modelId="{E355F599-01C2-470D-9AA6-6A76153895B9}" type="pres">
      <dgm:prSet presAssocID="{2E2B571B-4EA8-4B92-99A6-A8F56FFC6E70}" presName="vert1" presStyleCnt="0"/>
      <dgm:spPr/>
    </dgm:pt>
  </dgm:ptLst>
  <dgm:cxnLst>
    <dgm:cxn modelId="{FDA8640C-6F80-449B-B1B0-545F3FB8628F}" srcId="{07A08871-A771-4FD0-A79F-E96BD1671600}" destId="{9AA20753-F14E-42B1-8FF4-CB79D7FBD4A1}" srcOrd="0" destOrd="0" parTransId="{B7C7ECC6-0394-4A99-9E59-83A9E9BB61D7}" sibTransId="{0564F1E6-D920-4F3B-A802-DBD8FFA20A73}"/>
    <dgm:cxn modelId="{383DCA1C-EC75-43C6-83AE-2C5775BB0BBA}" type="presOf" srcId="{F50DCE40-54B9-47FA-B6D5-80A0DA4EACBF}" destId="{A83C6957-6B30-4D72-AA5F-95146C21F0E8}" srcOrd="0" destOrd="0" presId="urn:microsoft.com/office/officeart/2008/layout/LinedList"/>
    <dgm:cxn modelId="{9D46B53F-B4A3-456E-BD02-97667056ABCF}" srcId="{07A08871-A771-4FD0-A79F-E96BD1671600}" destId="{F50DCE40-54B9-47FA-B6D5-80A0DA4EACBF}" srcOrd="1" destOrd="0" parTransId="{3AB36E10-D7A2-4BFA-BB9A-8E46079472D7}" sibTransId="{FBECF84D-6773-4643-8549-98A662458964}"/>
    <dgm:cxn modelId="{B0D8955D-E8C6-4512-9C66-17207301384B}" srcId="{07A08871-A771-4FD0-A79F-E96BD1671600}" destId="{2E2B571B-4EA8-4B92-99A6-A8F56FFC6E70}" srcOrd="3" destOrd="0" parTransId="{89AAD044-8B69-4801-AF22-E96727A19DAF}" sibTransId="{E0906E59-CCE5-411A-80F0-D1C991924CCE}"/>
    <dgm:cxn modelId="{104F438B-4B44-43D2-9D42-0BA7C1442A83}" type="presOf" srcId="{2AACD9A3-70E9-4ACE-916D-EB76FC459EBD}" destId="{1E07B154-2E78-4814-ABEA-CCFED247C0F7}" srcOrd="0" destOrd="0" presId="urn:microsoft.com/office/officeart/2008/layout/LinedList"/>
    <dgm:cxn modelId="{9D6181A0-4BFD-45F8-B5E0-06B182A87CE8}" type="presOf" srcId="{9AA20753-F14E-42B1-8FF4-CB79D7FBD4A1}" destId="{3ACAFE60-7F31-40F0-8E4B-5A41B4C4CC4C}" srcOrd="0" destOrd="0" presId="urn:microsoft.com/office/officeart/2008/layout/LinedList"/>
    <dgm:cxn modelId="{788028A6-F085-4E94-AF0E-B7C4B55EF5F7}" type="presOf" srcId="{07A08871-A771-4FD0-A79F-E96BD1671600}" destId="{B2B44072-E2F7-4E1C-88B2-01C88DFC68FA}" srcOrd="0" destOrd="0" presId="urn:microsoft.com/office/officeart/2008/layout/LinedList"/>
    <dgm:cxn modelId="{3E33A0B2-E40E-4556-B917-2F0FFFF92035}" srcId="{07A08871-A771-4FD0-A79F-E96BD1671600}" destId="{2AACD9A3-70E9-4ACE-916D-EB76FC459EBD}" srcOrd="2" destOrd="0" parTransId="{88ED9D2C-74A8-4450-AC92-00B5C312A9FE}" sibTransId="{DF0FA109-CFAA-49F8-AFC2-C0E909D6D132}"/>
    <dgm:cxn modelId="{94E524BA-53F0-4D54-9979-0D18E58CAEBE}" type="presOf" srcId="{2E2B571B-4EA8-4B92-99A6-A8F56FFC6E70}" destId="{836BEFD9-69A7-4975-9ADB-0A756993FB08}" srcOrd="0" destOrd="0" presId="urn:microsoft.com/office/officeart/2008/layout/LinedList"/>
    <dgm:cxn modelId="{59334BA6-9B06-464C-86D2-6B4956C4CCBB}" type="presParOf" srcId="{B2B44072-E2F7-4E1C-88B2-01C88DFC68FA}" destId="{AF589059-203B-4229-BE39-67AD53EB912E}" srcOrd="0" destOrd="0" presId="urn:microsoft.com/office/officeart/2008/layout/LinedList"/>
    <dgm:cxn modelId="{97F67ECA-027D-4D08-A1BB-5C7BC28CB819}" type="presParOf" srcId="{B2B44072-E2F7-4E1C-88B2-01C88DFC68FA}" destId="{9C05958F-59DB-4000-B9F6-B1A622258499}" srcOrd="1" destOrd="0" presId="urn:microsoft.com/office/officeart/2008/layout/LinedList"/>
    <dgm:cxn modelId="{8FBFA47D-8AC3-4633-BB54-C9E5E24DDADB}" type="presParOf" srcId="{9C05958F-59DB-4000-B9F6-B1A622258499}" destId="{3ACAFE60-7F31-40F0-8E4B-5A41B4C4CC4C}" srcOrd="0" destOrd="0" presId="urn:microsoft.com/office/officeart/2008/layout/LinedList"/>
    <dgm:cxn modelId="{EF44549C-656A-4AA3-BE4C-BA540AE05C53}" type="presParOf" srcId="{9C05958F-59DB-4000-B9F6-B1A622258499}" destId="{F9F832C8-A091-4AD9-B600-F9120BFDB252}" srcOrd="1" destOrd="0" presId="urn:microsoft.com/office/officeart/2008/layout/LinedList"/>
    <dgm:cxn modelId="{0FC0AB29-62B3-4959-AC5F-AF1819B6FCB6}" type="presParOf" srcId="{B2B44072-E2F7-4E1C-88B2-01C88DFC68FA}" destId="{28FE6804-AF81-4230-994D-B270F8B7FF4B}" srcOrd="2" destOrd="0" presId="urn:microsoft.com/office/officeart/2008/layout/LinedList"/>
    <dgm:cxn modelId="{E33414D0-CA49-40BD-8DC2-271682834AE3}" type="presParOf" srcId="{B2B44072-E2F7-4E1C-88B2-01C88DFC68FA}" destId="{68FE27E1-020A-41AD-BC3B-7293ABA9DEDD}" srcOrd="3" destOrd="0" presId="urn:microsoft.com/office/officeart/2008/layout/LinedList"/>
    <dgm:cxn modelId="{DBD42E25-3B0F-4AB5-B549-3BB6034ECD2D}" type="presParOf" srcId="{68FE27E1-020A-41AD-BC3B-7293ABA9DEDD}" destId="{A83C6957-6B30-4D72-AA5F-95146C21F0E8}" srcOrd="0" destOrd="0" presId="urn:microsoft.com/office/officeart/2008/layout/LinedList"/>
    <dgm:cxn modelId="{D68FD3FD-BBFC-4A64-BBE9-9236965E4A18}" type="presParOf" srcId="{68FE27E1-020A-41AD-BC3B-7293ABA9DEDD}" destId="{7D353EFF-ACFD-450F-9666-F317F978E9E4}" srcOrd="1" destOrd="0" presId="urn:microsoft.com/office/officeart/2008/layout/LinedList"/>
    <dgm:cxn modelId="{4814A07E-B0C5-42A3-8758-54B88E8FBC1F}" type="presParOf" srcId="{B2B44072-E2F7-4E1C-88B2-01C88DFC68FA}" destId="{88BD9470-2339-4020-A175-728D490BF174}" srcOrd="4" destOrd="0" presId="urn:microsoft.com/office/officeart/2008/layout/LinedList"/>
    <dgm:cxn modelId="{EF490CF9-7ADB-40B1-903F-38FF087B9CC9}" type="presParOf" srcId="{B2B44072-E2F7-4E1C-88B2-01C88DFC68FA}" destId="{142D45D0-9104-48CB-BE26-A6881AB565E8}" srcOrd="5" destOrd="0" presId="urn:microsoft.com/office/officeart/2008/layout/LinedList"/>
    <dgm:cxn modelId="{40FAEED8-8AFC-4CBA-9C71-85F119004B79}" type="presParOf" srcId="{142D45D0-9104-48CB-BE26-A6881AB565E8}" destId="{1E07B154-2E78-4814-ABEA-CCFED247C0F7}" srcOrd="0" destOrd="0" presId="urn:microsoft.com/office/officeart/2008/layout/LinedList"/>
    <dgm:cxn modelId="{4F5173D2-4128-4649-B836-1D991BF6DF88}" type="presParOf" srcId="{142D45D0-9104-48CB-BE26-A6881AB565E8}" destId="{9028603C-7DEE-4E5E-B279-8AF898E10361}" srcOrd="1" destOrd="0" presId="urn:microsoft.com/office/officeart/2008/layout/LinedList"/>
    <dgm:cxn modelId="{BF17ED8A-7403-443F-97E8-50FA41FA4B12}" type="presParOf" srcId="{B2B44072-E2F7-4E1C-88B2-01C88DFC68FA}" destId="{629E257A-48C7-450B-A960-10E488290FD1}" srcOrd="6" destOrd="0" presId="urn:microsoft.com/office/officeart/2008/layout/LinedList"/>
    <dgm:cxn modelId="{96BE3813-E935-48BD-9AA9-0B4E612740C5}" type="presParOf" srcId="{B2B44072-E2F7-4E1C-88B2-01C88DFC68FA}" destId="{5F876CB1-D34B-415F-911B-F17784934224}" srcOrd="7" destOrd="0" presId="urn:microsoft.com/office/officeart/2008/layout/LinedList"/>
    <dgm:cxn modelId="{EF829B74-EA7D-49F1-B399-9BEB180CF0FC}" type="presParOf" srcId="{5F876CB1-D34B-415F-911B-F17784934224}" destId="{836BEFD9-69A7-4975-9ADB-0A756993FB08}" srcOrd="0" destOrd="0" presId="urn:microsoft.com/office/officeart/2008/layout/LinedList"/>
    <dgm:cxn modelId="{38F2C591-5ECB-4DA3-A026-3FF39AC18DE6}" type="presParOf" srcId="{5F876CB1-D34B-415F-911B-F17784934224}" destId="{E355F599-01C2-470D-9AA6-6A76153895B9}"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CA3401D-B419-4AB3-9EC2-2B903608F89B}" type="doc">
      <dgm:prSet loTypeId="urn:microsoft.com/office/officeart/2005/8/layout/vList2" loCatId="list" qsTypeId="urn:microsoft.com/office/officeart/2005/8/quickstyle/simple1" qsCatId="simple" csTypeId="urn:microsoft.com/office/officeart/2005/8/colors/accent1_3" csCatId="accent1" phldr="1"/>
      <dgm:spPr/>
      <dgm:t>
        <a:bodyPr/>
        <a:lstStyle/>
        <a:p>
          <a:endParaRPr lang="en-US"/>
        </a:p>
      </dgm:t>
    </dgm:pt>
    <dgm:pt modelId="{1771A6C4-4B5B-4773-B360-6F7430E68899}">
      <dgm:prSet phldrT="[Text]"/>
      <dgm:spPr/>
      <dgm:t>
        <a:bodyPr/>
        <a:lstStyle/>
        <a:p>
          <a:r>
            <a:rPr lang="en-US" b="1" dirty="0"/>
            <a:t>City Council </a:t>
          </a:r>
          <a:endParaRPr lang="en-US" dirty="0"/>
        </a:p>
      </dgm:t>
    </dgm:pt>
    <dgm:pt modelId="{1F5033F5-D26D-4369-8306-AC12064548CB}" type="parTrans" cxnId="{F4331D31-CB44-486A-AB18-9713A6B89F0A}">
      <dgm:prSet/>
      <dgm:spPr/>
      <dgm:t>
        <a:bodyPr/>
        <a:lstStyle/>
        <a:p>
          <a:endParaRPr lang="en-US"/>
        </a:p>
      </dgm:t>
    </dgm:pt>
    <dgm:pt modelId="{85B65271-93C1-4296-A42E-6511AF4B3DCE}" type="sibTrans" cxnId="{F4331D31-CB44-486A-AB18-9713A6B89F0A}">
      <dgm:prSet/>
      <dgm:spPr/>
      <dgm:t>
        <a:bodyPr/>
        <a:lstStyle/>
        <a:p>
          <a:endParaRPr lang="en-US"/>
        </a:p>
      </dgm:t>
    </dgm:pt>
    <dgm:pt modelId="{05DD8B15-54BE-4222-B371-8018D6419D24}">
      <dgm:prSet phldrT="[Text]"/>
      <dgm:spPr/>
      <dgm:t>
        <a:bodyPr/>
        <a:lstStyle/>
        <a:p>
          <a:r>
            <a:rPr lang="en-US" dirty="0"/>
            <a:t>Directed staff to engage in the study, approval authority to implement recommended changes</a:t>
          </a:r>
        </a:p>
      </dgm:t>
    </dgm:pt>
    <dgm:pt modelId="{B5750619-50DB-4721-8F8E-2572E2848B07}" type="parTrans" cxnId="{32A1EF2B-080B-4879-A1C9-A6556C4BACB3}">
      <dgm:prSet/>
      <dgm:spPr/>
      <dgm:t>
        <a:bodyPr/>
        <a:lstStyle/>
        <a:p>
          <a:endParaRPr lang="en-US"/>
        </a:p>
      </dgm:t>
    </dgm:pt>
    <dgm:pt modelId="{6C6CFB84-2056-4257-9420-06ED6EFEB3C8}" type="sibTrans" cxnId="{32A1EF2B-080B-4879-A1C9-A6556C4BACB3}">
      <dgm:prSet/>
      <dgm:spPr/>
      <dgm:t>
        <a:bodyPr/>
        <a:lstStyle/>
        <a:p>
          <a:endParaRPr lang="en-US"/>
        </a:p>
      </dgm:t>
    </dgm:pt>
    <dgm:pt modelId="{231003A8-E416-4A46-BF74-7A4D42A9D6AE}">
      <dgm:prSet phldrT="[Text]"/>
      <dgm:spPr/>
      <dgm:t>
        <a:bodyPr/>
        <a:lstStyle/>
        <a:p>
          <a:r>
            <a:rPr lang="en-US" b="1" dirty="0"/>
            <a:t>City Manager </a:t>
          </a:r>
          <a:endParaRPr lang="en-US" dirty="0"/>
        </a:p>
      </dgm:t>
    </dgm:pt>
    <dgm:pt modelId="{C5759F5A-6DEF-4248-A11C-F5E1AD61722D}" type="parTrans" cxnId="{51EEC40A-5433-4D8A-A890-20DEF4B1627A}">
      <dgm:prSet/>
      <dgm:spPr/>
      <dgm:t>
        <a:bodyPr/>
        <a:lstStyle/>
        <a:p>
          <a:endParaRPr lang="en-US"/>
        </a:p>
      </dgm:t>
    </dgm:pt>
    <dgm:pt modelId="{E18D0455-92F0-432E-907D-B57589DD6905}" type="sibTrans" cxnId="{51EEC40A-5433-4D8A-A890-20DEF4B1627A}">
      <dgm:prSet/>
      <dgm:spPr/>
      <dgm:t>
        <a:bodyPr/>
        <a:lstStyle/>
        <a:p>
          <a:endParaRPr lang="en-US"/>
        </a:p>
      </dgm:t>
    </dgm:pt>
    <dgm:pt modelId="{CC60D0B3-E88E-4747-9194-E478C6B6D235}">
      <dgm:prSet phldrT="[Text]"/>
      <dgm:spPr/>
      <dgm:t>
        <a:bodyPr/>
        <a:lstStyle/>
        <a:p>
          <a:r>
            <a:rPr lang="en-US" dirty="0"/>
            <a:t>Executive management review and approval of presentation/recommendations </a:t>
          </a:r>
        </a:p>
      </dgm:t>
    </dgm:pt>
    <dgm:pt modelId="{D6BF3F3B-0D67-47E5-BFEF-658D199DFD43}" type="parTrans" cxnId="{9F6901D1-55EC-48C1-986C-CC869690DA50}">
      <dgm:prSet/>
      <dgm:spPr/>
      <dgm:t>
        <a:bodyPr/>
        <a:lstStyle/>
        <a:p>
          <a:endParaRPr lang="en-US"/>
        </a:p>
      </dgm:t>
    </dgm:pt>
    <dgm:pt modelId="{CFF3A579-9FB0-4E0E-BD3E-9D1B622FD8F7}" type="sibTrans" cxnId="{9F6901D1-55EC-48C1-986C-CC869690DA50}">
      <dgm:prSet/>
      <dgm:spPr/>
      <dgm:t>
        <a:bodyPr/>
        <a:lstStyle/>
        <a:p>
          <a:endParaRPr lang="en-US"/>
        </a:p>
      </dgm:t>
    </dgm:pt>
    <dgm:pt modelId="{08972001-89C8-40E5-A340-E9E3A73823A6}">
      <dgm:prSet/>
      <dgm:spPr/>
      <dgm:t>
        <a:bodyPr/>
        <a:lstStyle/>
        <a:p>
          <a:r>
            <a:rPr lang="en-US" b="1" dirty="0"/>
            <a:t>Budget Office</a:t>
          </a:r>
        </a:p>
      </dgm:t>
    </dgm:pt>
    <dgm:pt modelId="{D6D8635A-F425-44B0-8ACE-7FFEA410EF27}" type="parTrans" cxnId="{71746F18-5B0A-4F79-8F5A-4FC4A7314976}">
      <dgm:prSet/>
      <dgm:spPr/>
      <dgm:t>
        <a:bodyPr/>
        <a:lstStyle/>
        <a:p>
          <a:endParaRPr lang="en-US"/>
        </a:p>
      </dgm:t>
    </dgm:pt>
    <dgm:pt modelId="{533B8884-B145-420C-8A92-B6806B97CEBB}" type="sibTrans" cxnId="{71746F18-5B0A-4F79-8F5A-4FC4A7314976}">
      <dgm:prSet/>
      <dgm:spPr/>
      <dgm:t>
        <a:bodyPr/>
        <a:lstStyle/>
        <a:p>
          <a:endParaRPr lang="en-US"/>
        </a:p>
      </dgm:t>
    </dgm:pt>
    <dgm:pt modelId="{F9AB3383-EFCB-4F64-81FD-5561CB1676A5}">
      <dgm:prSet/>
      <dgm:spPr/>
      <dgm:t>
        <a:bodyPr/>
        <a:lstStyle/>
        <a:p>
          <a:pPr algn="just"/>
          <a:r>
            <a:rPr lang="en-US" dirty="0"/>
            <a:t>Overall central coordination including: schedule management, higher-level study review, consultant management, public presentation coordination, proposed fee change process management</a:t>
          </a:r>
        </a:p>
      </dgm:t>
    </dgm:pt>
    <dgm:pt modelId="{1AA2965D-EA98-4174-9409-C360523BBF00}" type="parTrans" cxnId="{9CC4CB13-4587-44EB-9793-BF42F7D06884}">
      <dgm:prSet/>
      <dgm:spPr/>
      <dgm:t>
        <a:bodyPr/>
        <a:lstStyle/>
        <a:p>
          <a:endParaRPr lang="en-US"/>
        </a:p>
      </dgm:t>
    </dgm:pt>
    <dgm:pt modelId="{6B30CD99-6776-4D39-A3E1-EFFDF90F1BF0}" type="sibTrans" cxnId="{9CC4CB13-4587-44EB-9793-BF42F7D06884}">
      <dgm:prSet/>
      <dgm:spPr/>
      <dgm:t>
        <a:bodyPr/>
        <a:lstStyle/>
        <a:p>
          <a:endParaRPr lang="en-US"/>
        </a:p>
      </dgm:t>
    </dgm:pt>
    <dgm:pt modelId="{49A63B49-9F8B-40CC-914E-06790F5069CD}">
      <dgm:prSet/>
      <dgm:spPr/>
      <dgm:t>
        <a:bodyPr/>
        <a:lstStyle/>
        <a:p>
          <a:r>
            <a:rPr lang="en-US" b="1" dirty="0"/>
            <a:t>Departments</a:t>
          </a:r>
        </a:p>
      </dgm:t>
    </dgm:pt>
    <dgm:pt modelId="{3C0BE261-970D-484D-93F9-53D9AC619D2B}" type="parTrans" cxnId="{AA5AEAC7-2D7B-4FCA-8F49-835980672D47}">
      <dgm:prSet/>
      <dgm:spPr/>
      <dgm:t>
        <a:bodyPr/>
        <a:lstStyle/>
        <a:p>
          <a:endParaRPr lang="en-US"/>
        </a:p>
      </dgm:t>
    </dgm:pt>
    <dgm:pt modelId="{FCB63A4E-92C9-4804-B0B4-0350294569B7}" type="sibTrans" cxnId="{AA5AEAC7-2D7B-4FCA-8F49-835980672D47}">
      <dgm:prSet/>
      <dgm:spPr/>
      <dgm:t>
        <a:bodyPr/>
        <a:lstStyle/>
        <a:p>
          <a:endParaRPr lang="en-US"/>
        </a:p>
      </dgm:t>
    </dgm:pt>
    <dgm:pt modelId="{ADB75C33-5665-4D37-88B8-AC900B2C045C}">
      <dgm:prSet/>
      <dgm:spPr/>
      <dgm:t>
        <a:bodyPr/>
        <a:lstStyle/>
        <a:p>
          <a:pPr algn="just"/>
          <a:r>
            <a:rPr lang="en-US" dirty="0"/>
            <a:t>Work directly with the consultant to provide and interpret data (budget &amp; actuals),  service/operations info, detailed review of study and findings, provide rate recommendations based on the study, present findings resulting recommendations to City Council</a:t>
          </a:r>
        </a:p>
      </dgm:t>
    </dgm:pt>
    <dgm:pt modelId="{89FC5087-10AB-4AEF-9F12-448EE2FA9DF2}" type="parTrans" cxnId="{014DF22C-1B69-4B42-9D8C-24F3BB4D9E21}">
      <dgm:prSet/>
      <dgm:spPr/>
      <dgm:t>
        <a:bodyPr/>
        <a:lstStyle/>
        <a:p>
          <a:endParaRPr lang="en-US"/>
        </a:p>
      </dgm:t>
    </dgm:pt>
    <dgm:pt modelId="{E8AF831F-53D6-4675-BFD9-566478F0CFF6}" type="sibTrans" cxnId="{014DF22C-1B69-4B42-9D8C-24F3BB4D9E21}">
      <dgm:prSet/>
      <dgm:spPr/>
      <dgm:t>
        <a:bodyPr/>
        <a:lstStyle/>
        <a:p>
          <a:endParaRPr lang="en-US"/>
        </a:p>
      </dgm:t>
    </dgm:pt>
    <dgm:pt modelId="{FD2E1B4C-0B58-42F5-9019-C445C6E3A6D4}" type="pres">
      <dgm:prSet presAssocID="{7CA3401D-B419-4AB3-9EC2-2B903608F89B}" presName="linear" presStyleCnt="0">
        <dgm:presLayoutVars>
          <dgm:animLvl val="lvl"/>
          <dgm:resizeHandles val="exact"/>
        </dgm:presLayoutVars>
      </dgm:prSet>
      <dgm:spPr/>
    </dgm:pt>
    <dgm:pt modelId="{895ECAA2-C9C6-4AFD-B1D1-5F378ACE8CE0}" type="pres">
      <dgm:prSet presAssocID="{1771A6C4-4B5B-4773-B360-6F7430E68899}" presName="parentText" presStyleLbl="node1" presStyleIdx="0" presStyleCnt="4">
        <dgm:presLayoutVars>
          <dgm:chMax val="0"/>
          <dgm:bulletEnabled val="1"/>
        </dgm:presLayoutVars>
      </dgm:prSet>
      <dgm:spPr/>
    </dgm:pt>
    <dgm:pt modelId="{43CE40CD-5D79-48B4-84E3-9E376CE8107A}" type="pres">
      <dgm:prSet presAssocID="{1771A6C4-4B5B-4773-B360-6F7430E68899}" presName="childText" presStyleLbl="revTx" presStyleIdx="0" presStyleCnt="4">
        <dgm:presLayoutVars>
          <dgm:bulletEnabled val="1"/>
        </dgm:presLayoutVars>
      </dgm:prSet>
      <dgm:spPr/>
    </dgm:pt>
    <dgm:pt modelId="{3EC1D3CD-82B1-49A5-B6D0-58380D0AB814}" type="pres">
      <dgm:prSet presAssocID="{231003A8-E416-4A46-BF74-7A4D42A9D6AE}" presName="parentText" presStyleLbl="node1" presStyleIdx="1" presStyleCnt="4">
        <dgm:presLayoutVars>
          <dgm:chMax val="0"/>
          <dgm:bulletEnabled val="1"/>
        </dgm:presLayoutVars>
      </dgm:prSet>
      <dgm:spPr/>
    </dgm:pt>
    <dgm:pt modelId="{DFA1D74E-89B5-41B1-A5B2-590DD9FC0446}" type="pres">
      <dgm:prSet presAssocID="{231003A8-E416-4A46-BF74-7A4D42A9D6AE}" presName="childText" presStyleLbl="revTx" presStyleIdx="1" presStyleCnt="4">
        <dgm:presLayoutVars>
          <dgm:bulletEnabled val="1"/>
        </dgm:presLayoutVars>
      </dgm:prSet>
      <dgm:spPr/>
    </dgm:pt>
    <dgm:pt modelId="{44DCDA62-4443-455D-8E84-6FEF7A67D01A}" type="pres">
      <dgm:prSet presAssocID="{08972001-89C8-40E5-A340-E9E3A73823A6}" presName="parentText" presStyleLbl="node1" presStyleIdx="2" presStyleCnt="4">
        <dgm:presLayoutVars>
          <dgm:chMax val="0"/>
          <dgm:bulletEnabled val="1"/>
        </dgm:presLayoutVars>
      </dgm:prSet>
      <dgm:spPr/>
    </dgm:pt>
    <dgm:pt modelId="{69836128-A606-43BD-B078-E2683EDAB212}" type="pres">
      <dgm:prSet presAssocID="{08972001-89C8-40E5-A340-E9E3A73823A6}" presName="childText" presStyleLbl="revTx" presStyleIdx="2" presStyleCnt="4">
        <dgm:presLayoutVars>
          <dgm:bulletEnabled val="1"/>
        </dgm:presLayoutVars>
      </dgm:prSet>
      <dgm:spPr/>
    </dgm:pt>
    <dgm:pt modelId="{FFE7A145-0557-4840-950D-31C1457A7DFB}" type="pres">
      <dgm:prSet presAssocID="{49A63B49-9F8B-40CC-914E-06790F5069CD}" presName="parentText" presStyleLbl="node1" presStyleIdx="3" presStyleCnt="4">
        <dgm:presLayoutVars>
          <dgm:chMax val="0"/>
          <dgm:bulletEnabled val="1"/>
        </dgm:presLayoutVars>
      </dgm:prSet>
      <dgm:spPr/>
    </dgm:pt>
    <dgm:pt modelId="{00E3EA5F-3973-4429-83BF-F8851B229B70}" type="pres">
      <dgm:prSet presAssocID="{49A63B49-9F8B-40CC-914E-06790F5069CD}" presName="childText" presStyleLbl="revTx" presStyleIdx="3" presStyleCnt="4">
        <dgm:presLayoutVars>
          <dgm:bulletEnabled val="1"/>
        </dgm:presLayoutVars>
      </dgm:prSet>
      <dgm:spPr/>
    </dgm:pt>
  </dgm:ptLst>
  <dgm:cxnLst>
    <dgm:cxn modelId="{51EEC40A-5433-4D8A-A890-20DEF4B1627A}" srcId="{7CA3401D-B419-4AB3-9EC2-2B903608F89B}" destId="{231003A8-E416-4A46-BF74-7A4D42A9D6AE}" srcOrd="1" destOrd="0" parTransId="{C5759F5A-6DEF-4248-A11C-F5E1AD61722D}" sibTransId="{E18D0455-92F0-432E-907D-B57589DD6905}"/>
    <dgm:cxn modelId="{9CC4CB13-4587-44EB-9793-BF42F7D06884}" srcId="{08972001-89C8-40E5-A340-E9E3A73823A6}" destId="{F9AB3383-EFCB-4F64-81FD-5561CB1676A5}" srcOrd="0" destOrd="0" parTransId="{1AA2965D-EA98-4174-9409-C360523BBF00}" sibTransId="{6B30CD99-6776-4D39-A3E1-EFFDF90F1BF0}"/>
    <dgm:cxn modelId="{71746F18-5B0A-4F79-8F5A-4FC4A7314976}" srcId="{7CA3401D-B419-4AB3-9EC2-2B903608F89B}" destId="{08972001-89C8-40E5-A340-E9E3A73823A6}" srcOrd="2" destOrd="0" parTransId="{D6D8635A-F425-44B0-8ACE-7FFEA410EF27}" sibTransId="{533B8884-B145-420C-8A92-B6806B97CEBB}"/>
    <dgm:cxn modelId="{AF9C7819-B940-4DB2-B4C2-D09CF196CF52}" type="presOf" srcId="{ADB75C33-5665-4D37-88B8-AC900B2C045C}" destId="{00E3EA5F-3973-4429-83BF-F8851B229B70}" srcOrd="0" destOrd="0" presId="urn:microsoft.com/office/officeart/2005/8/layout/vList2"/>
    <dgm:cxn modelId="{EDC2C022-0799-4D5A-964D-8BD94A045F66}" type="presOf" srcId="{1771A6C4-4B5B-4773-B360-6F7430E68899}" destId="{895ECAA2-C9C6-4AFD-B1D1-5F378ACE8CE0}" srcOrd="0" destOrd="0" presId="urn:microsoft.com/office/officeart/2005/8/layout/vList2"/>
    <dgm:cxn modelId="{3FEF4525-00A6-4880-B425-4FA5112180E2}" type="presOf" srcId="{05DD8B15-54BE-4222-B371-8018D6419D24}" destId="{43CE40CD-5D79-48B4-84E3-9E376CE8107A}" srcOrd="0" destOrd="0" presId="urn:microsoft.com/office/officeart/2005/8/layout/vList2"/>
    <dgm:cxn modelId="{32A1EF2B-080B-4879-A1C9-A6556C4BACB3}" srcId="{1771A6C4-4B5B-4773-B360-6F7430E68899}" destId="{05DD8B15-54BE-4222-B371-8018D6419D24}" srcOrd="0" destOrd="0" parTransId="{B5750619-50DB-4721-8F8E-2572E2848B07}" sibTransId="{6C6CFB84-2056-4257-9420-06ED6EFEB3C8}"/>
    <dgm:cxn modelId="{014DF22C-1B69-4B42-9D8C-24F3BB4D9E21}" srcId="{49A63B49-9F8B-40CC-914E-06790F5069CD}" destId="{ADB75C33-5665-4D37-88B8-AC900B2C045C}" srcOrd="0" destOrd="0" parTransId="{89FC5087-10AB-4AEF-9F12-448EE2FA9DF2}" sibTransId="{E8AF831F-53D6-4675-BFD9-566478F0CFF6}"/>
    <dgm:cxn modelId="{F4331D31-CB44-486A-AB18-9713A6B89F0A}" srcId="{7CA3401D-B419-4AB3-9EC2-2B903608F89B}" destId="{1771A6C4-4B5B-4773-B360-6F7430E68899}" srcOrd="0" destOrd="0" parTransId="{1F5033F5-D26D-4369-8306-AC12064548CB}" sibTransId="{85B65271-93C1-4296-A42E-6511AF4B3DCE}"/>
    <dgm:cxn modelId="{51EBAB40-8B89-46D3-966E-0728F69B5809}" type="presOf" srcId="{49A63B49-9F8B-40CC-914E-06790F5069CD}" destId="{FFE7A145-0557-4840-950D-31C1457A7DFB}" srcOrd="0" destOrd="0" presId="urn:microsoft.com/office/officeart/2005/8/layout/vList2"/>
    <dgm:cxn modelId="{12E38A61-3106-48F6-BC91-6AD398EDD940}" type="presOf" srcId="{7CA3401D-B419-4AB3-9EC2-2B903608F89B}" destId="{FD2E1B4C-0B58-42F5-9019-C445C6E3A6D4}" srcOrd="0" destOrd="0" presId="urn:microsoft.com/office/officeart/2005/8/layout/vList2"/>
    <dgm:cxn modelId="{67E87498-B5BE-4790-824B-840D17B614B2}" type="presOf" srcId="{231003A8-E416-4A46-BF74-7A4D42A9D6AE}" destId="{3EC1D3CD-82B1-49A5-B6D0-58380D0AB814}" srcOrd="0" destOrd="0" presId="urn:microsoft.com/office/officeart/2005/8/layout/vList2"/>
    <dgm:cxn modelId="{06AA17AA-0907-4DE3-88B6-DDA20704B415}" type="presOf" srcId="{08972001-89C8-40E5-A340-E9E3A73823A6}" destId="{44DCDA62-4443-455D-8E84-6FEF7A67D01A}" srcOrd="0" destOrd="0" presId="urn:microsoft.com/office/officeart/2005/8/layout/vList2"/>
    <dgm:cxn modelId="{AA5AEAC7-2D7B-4FCA-8F49-835980672D47}" srcId="{7CA3401D-B419-4AB3-9EC2-2B903608F89B}" destId="{49A63B49-9F8B-40CC-914E-06790F5069CD}" srcOrd="3" destOrd="0" parTransId="{3C0BE261-970D-484D-93F9-53D9AC619D2B}" sibTransId="{FCB63A4E-92C9-4804-B0B4-0350294569B7}"/>
    <dgm:cxn modelId="{9F6901D1-55EC-48C1-986C-CC869690DA50}" srcId="{231003A8-E416-4A46-BF74-7A4D42A9D6AE}" destId="{CC60D0B3-E88E-4747-9194-E478C6B6D235}" srcOrd="0" destOrd="0" parTransId="{D6BF3F3B-0D67-47E5-BFEF-658D199DFD43}" sibTransId="{CFF3A579-9FB0-4E0E-BD3E-9D1B622FD8F7}"/>
    <dgm:cxn modelId="{E3BD3EE1-26AC-4CEB-899B-771A7E6AFD2A}" type="presOf" srcId="{F9AB3383-EFCB-4F64-81FD-5561CB1676A5}" destId="{69836128-A606-43BD-B078-E2683EDAB212}" srcOrd="0" destOrd="0" presId="urn:microsoft.com/office/officeart/2005/8/layout/vList2"/>
    <dgm:cxn modelId="{4D1C27E3-3B36-4444-A69C-79ABE91C77ED}" type="presOf" srcId="{CC60D0B3-E88E-4747-9194-E478C6B6D235}" destId="{DFA1D74E-89B5-41B1-A5B2-590DD9FC0446}" srcOrd="0" destOrd="0" presId="urn:microsoft.com/office/officeart/2005/8/layout/vList2"/>
    <dgm:cxn modelId="{DF0C2B18-514E-41F3-9734-F0C7BC00EF5B}" type="presParOf" srcId="{FD2E1B4C-0B58-42F5-9019-C445C6E3A6D4}" destId="{895ECAA2-C9C6-4AFD-B1D1-5F378ACE8CE0}" srcOrd="0" destOrd="0" presId="urn:microsoft.com/office/officeart/2005/8/layout/vList2"/>
    <dgm:cxn modelId="{59161B19-A656-4FA0-B156-3642BF982186}" type="presParOf" srcId="{FD2E1B4C-0B58-42F5-9019-C445C6E3A6D4}" destId="{43CE40CD-5D79-48B4-84E3-9E376CE8107A}" srcOrd="1" destOrd="0" presId="urn:microsoft.com/office/officeart/2005/8/layout/vList2"/>
    <dgm:cxn modelId="{804C458A-4C81-49AB-B55C-6BDDD19A1689}" type="presParOf" srcId="{FD2E1B4C-0B58-42F5-9019-C445C6E3A6D4}" destId="{3EC1D3CD-82B1-49A5-B6D0-58380D0AB814}" srcOrd="2" destOrd="0" presId="urn:microsoft.com/office/officeart/2005/8/layout/vList2"/>
    <dgm:cxn modelId="{A12D0476-55D3-43B5-BF9F-2D161C493536}" type="presParOf" srcId="{FD2E1B4C-0B58-42F5-9019-C445C6E3A6D4}" destId="{DFA1D74E-89B5-41B1-A5B2-590DD9FC0446}" srcOrd="3" destOrd="0" presId="urn:microsoft.com/office/officeart/2005/8/layout/vList2"/>
    <dgm:cxn modelId="{C247B06E-09EA-4568-8C28-C6A3945A628C}" type="presParOf" srcId="{FD2E1B4C-0B58-42F5-9019-C445C6E3A6D4}" destId="{44DCDA62-4443-455D-8E84-6FEF7A67D01A}" srcOrd="4" destOrd="0" presId="urn:microsoft.com/office/officeart/2005/8/layout/vList2"/>
    <dgm:cxn modelId="{D2C41D1B-520C-4A47-86DE-F8352184077C}" type="presParOf" srcId="{FD2E1B4C-0B58-42F5-9019-C445C6E3A6D4}" destId="{69836128-A606-43BD-B078-E2683EDAB212}" srcOrd="5" destOrd="0" presId="urn:microsoft.com/office/officeart/2005/8/layout/vList2"/>
    <dgm:cxn modelId="{0E867DE2-A3BB-4541-85BA-4CA40B2B7895}" type="presParOf" srcId="{FD2E1B4C-0B58-42F5-9019-C445C6E3A6D4}" destId="{FFE7A145-0557-4840-950D-31C1457A7DFB}" srcOrd="6" destOrd="0" presId="urn:microsoft.com/office/officeart/2005/8/layout/vList2"/>
    <dgm:cxn modelId="{D57F2A0A-FA91-4141-A797-295C6A4F7933}" type="presParOf" srcId="{FD2E1B4C-0B58-42F5-9019-C445C6E3A6D4}" destId="{00E3EA5F-3973-4429-83BF-F8851B229B70}"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69FF161-0EB1-4471-9268-73FE59905CDD}" type="doc">
      <dgm:prSet loTypeId="urn:microsoft.com/office/officeart/2005/8/layout/matrix3" loCatId="matrix" qsTypeId="urn:microsoft.com/office/officeart/2005/8/quickstyle/simple4" qsCatId="simple" csTypeId="urn:microsoft.com/office/officeart/2005/8/colors/accent1_2" csCatId="accent1" phldr="1"/>
      <dgm:spPr/>
      <dgm:t>
        <a:bodyPr/>
        <a:lstStyle/>
        <a:p>
          <a:endParaRPr lang="en-US"/>
        </a:p>
      </dgm:t>
    </dgm:pt>
    <dgm:pt modelId="{11F28D59-A377-4545-9F95-51929AF3892F}">
      <dgm:prSet phldrT="[Text]" custT="1"/>
      <dgm:spPr/>
      <dgm:t>
        <a:bodyPr/>
        <a:lstStyle/>
        <a:p>
          <a:r>
            <a:rPr lang="en-US" sz="2000" dirty="0"/>
            <a:t>Establishing New and Standardized Processes </a:t>
          </a:r>
        </a:p>
      </dgm:t>
    </dgm:pt>
    <dgm:pt modelId="{6E65C2B2-3E30-4206-8890-D53C5F171193}" type="parTrans" cxnId="{436B9064-B1D3-413C-B2E7-1195EC087AD4}">
      <dgm:prSet/>
      <dgm:spPr/>
      <dgm:t>
        <a:bodyPr/>
        <a:lstStyle/>
        <a:p>
          <a:endParaRPr lang="en-US"/>
        </a:p>
      </dgm:t>
    </dgm:pt>
    <dgm:pt modelId="{153F6AB1-0ED7-4150-9692-37FA632F3C25}" type="sibTrans" cxnId="{436B9064-B1D3-413C-B2E7-1195EC087AD4}">
      <dgm:prSet/>
      <dgm:spPr/>
      <dgm:t>
        <a:bodyPr/>
        <a:lstStyle/>
        <a:p>
          <a:endParaRPr lang="en-US"/>
        </a:p>
      </dgm:t>
    </dgm:pt>
    <dgm:pt modelId="{DDA3765B-E8FD-41B5-85F0-2409438A971D}">
      <dgm:prSet phldrT="[Text]" custT="1"/>
      <dgm:spPr/>
      <dgm:t>
        <a:bodyPr spcFirstLastPara="0" vert="horz" wrap="square" lIns="0" tIns="0" rIns="0" bIns="0" numCol="1" spcCol="1270" anchor="ctr" anchorCtr="0"/>
        <a:lstStyle/>
        <a:p>
          <a:pPr marL="0" lvl="0" indent="0" algn="ctr" defTabSz="1066800">
            <a:lnSpc>
              <a:spcPct val="90000"/>
            </a:lnSpc>
            <a:spcBef>
              <a:spcPct val="0"/>
            </a:spcBef>
            <a:spcAft>
              <a:spcPct val="35000"/>
            </a:spcAft>
            <a:buNone/>
          </a:pPr>
          <a:r>
            <a:rPr lang="en-US" sz="2000" kern="1200" dirty="0">
              <a:latin typeface="Calibri" panose="020F0502020204030204"/>
              <a:ea typeface="+mn-ea"/>
              <a:cs typeface="+mn-cs"/>
            </a:rPr>
            <a:t>Limited knowledge across the city on existing process/policies</a:t>
          </a:r>
        </a:p>
      </dgm:t>
    </dgm:pt>
    <dgm:pt modelId="{06D1B880-AB77-4CB3-A8BA-626F579332A0}" type="parTrans" cxnId="{A450AEB2-83A3-43DA-A2DA-61E727A84990}">
      <dgm:prSet/>
      <dgm:spPr/>
      <dgm:t>
        <a:bodyPr/>
        <a:lstStyle/>
        <a:p>
          <a:endParaRPr lang="en-US"/>
        </a:p>
      </dgm:t>
    </dgm:pt>
    <dgm:pt modelId="{217BB180-EBF8-4F20-8A3C-51B2DD067FC7}" type="sibTrans" cxnId="{A450AEB2-83A3-43DA-A2DA-61E727A84990}">
      <dgm:prSet/>
      <dgm:spPr/>
      <dgm:t>
        <a:bodyPr/>
        <a:lstStyle/>
        <a:p>
          <a:endParaRPr lang="en-US"/>
        </a:p>
      </dgm:t>
    </dgm:pt>
    <dgm:pt modelId="{32202737-C5B6-460D-B705-0C81B72C232A}">
      <dgm:prSet phldrT="[Text]" custT="1"/>
      <dgm:spPr/>
      <dgm:t>
        <a:bodyPr/>
        <a:lstStyle/>
        <a:p>
          <a:r>
            <a:rPr lang="en-US" sz="2000" dirty="0"/>
            <a:t>Staff capacity During the Pandemic</a:t>
          </a:r>
        </a:p>
      </dgm:t>
    </dgm:pt>
    <dgm:pt modelId="{08CA593F-7E83-4A1B-B756-D84DE2CB5715}" type="parTrans" cxnId="{8414B757-FC9E-4A04-B6E6-9EEF930412A8}">
      <dgm:prSet/>
      <dgm:spPr/>
      <dgm:t>
        <a:bodyPr/>
        <a:lstStyle/>
        <a:p>
          <a:endParaRPr lang="en-US"/>
        </a:p>
      </dgm:t>
    </dgm:pt>
    <dgm:pt modelId="{232B2975-56CA-452A-9889-15876C76D868}" type="sibTrans" cxnId="{8414B757-FC9E-4A04-B6E6-9EEF930412A8}">
      <dgm:prSet/>
      <dgm:spPr/>
      <dgm:t>
        <a:bodyPr/>
        <a:lstStyle/>
        <a:p>
          <a:endParaRPr lang="en-US"/>
        </a:p>
      </dgm:t>
    </dgm:pt>
    <dgm:pt modelId="{E61AAAC6-E50D-407A-BD2C-93F42C429DC9}">
      <dgm:prSet custT="1"/>
      <dgm:spPr/>
      <dgm:t>
        <a:bodyPr/>
        <a:lstStyle/>
        <a:p>
          <a:r>
            <a:rPr lang="en-US" sz="2000" dirty="0"/>
            <a:t>Create presentation materials that are consistent yet customizable </a:t>
          </a:r>
        </a:p>
      </dgm:t>
    </dgm:pt>
    <dgm:pt modelId="{A19A1A3F-F8CD-4A6F-8DD6-D1B38BD437F1}" type="parTrans" cxnId="{2C60C55B-3E2C-4EAD-A9D8-1D0132B1C018}">
      <dgm:prSet/>
      <dgm:spPr/>
      <dgm:t>
        <a:bodyPr/>
        <a:lstStyle/>
        <a:p>
          <a:endParaRPr lang="en-US"/>
        </a:p>
      </dgm:t>
    </dgm:pt>
    <dgm:pt modelId="{8C2B0CEA-1A9F-4FB0-8097-B867CB007942}" type="sibTrans" cxnId="{2C60C55B-3E2C-4EAD-A9D8-1D0132B1C018}">
      <dgm:prSet/>
      <dgm:spPr/>
      <dgm:t>
        <a:bodyPr/>
        <a:lstStyle/>
        <a:p>
          <a:endParaRPr lang="en-US"/>
        </a:p>
      </dgm:t>
    </dgm:pt>
    <dgm:pt modelId="{C79193F2-5EB6-41A6-A179-6DF2B69C4053}" type="pres">
      <dgm:prSet presAssocID="{A69FF161-0EB1-4471-9268-73FE59905CDD}" presName="matrix" presStyleCnt="0">
        <dgm:presLayoutVars>
          <dgm:chMax val="1"/>
          <dgm:dir/>
          <dgm:resizeHandles val="exact"/>
        </dgm:presLayoutVars>
      </dgm:prSet>
      <dgm:spPr/>
    </dgm:pt>
    <dgm:pt modelId="{59A9CC6F-0AE8-4873-8445-B2BD70C74D68}" type="pres">
      <dgm:prSet presAssocID="{A69FF161-0EB1-4471-9268-73FE59905CDD}" presName="diamond" presStyleLbl="bgShp" presStyleIdx="0" presStyleCnt="1" custScaleX="103783"/>
      <dgm:spPr/>
    </dgm:pt>
    <dgm:pt modelId="{9728F428-3CE9-4EC7-B0E4-8DC0E6FEC120}" type="pres">
      <dgm:prSet presAssocID="{A69FF161-0EB1-4471-9268-73FE59905CDD}" presName="quad1" presStyleLbl="node1" presStyleIdx="0" presStyleCnt="4">
        <dgm:presLayoutVars>
          <dgm:chMax val="0"/>
          <dgm:chPref val="0"/>
          <dgm:bulletEnabled val="1"/>
        </dgm:presLayoutVars>
      </dgm:prSet>
      <dgm:spPr/>
    </dgm:pt>
    <dgm:pt modelId="{9502EB50-E9C9-4DE8-8180-123AA8CFB556}" type="pres">
      <dgm:prSet presAssocID="{A69FF161-0EB1-4471-9268-73FE59905CDD}" presName="quad2" presStyleLbl="node1" presStyleIdx="1" presStyleCnt="4">
        <dgm:presLayoutVars>
          <dgm:chMax val="0"/>
          <dgm:chPref val="0"/>
          <dgm:bulletEnabled val="1"/>
        </dgm:presLayoutVars>
      </dgm:prSet>
      <dgm:spPr/>
    </dgm:pt>
    <dgm:pt modelId="{B5E46CDD-E3A4-40BB-999E-191B7D00F7E8}" type="pres">
      <dgm:prSet presAssocID="{A69FF161-0EB1-4471-9268-73FE59905CDD}" presName="quad3" presStyleLbl="node1" presStyleIdx="2" presStyleCnt="4" custLinFactNeighborX="-1344" custLinFactNeighborY="-13">
        <dgm:presLayoutVars>
          <dgm:chMax val="0"/>
          <dgm:chPref val="0"/>
          <dgm:bulletEnabled val="1"/>
        </dgm:presLayoutVars>
      </dgm:prSet>
      <dgm:spPr/>
    </dgm:pt>
    <dgm:pt modelId="{47877FA5-E8A6-456E-B31F-658DEE45D4B5}" type="pres">
      <dgm:prSet presAssocID="{A69FF161-0EB1-4471-9268-73FE59905CDD}" presName="quad4" presStyleLbl="node1" presStyleIdx="3" presStyleCnt="4">
        <dgm:presLayoutVars>
          <dgm:chMax val="0"/>
          <dgm:chPref val="0"/>
          <dgm:bulletEnabled val="1"/>
        </dgm:presLayoutVars>
      </dgm:prSet>
      <dgm:spPr/>
    </dgm:pt>
  </dgm:ptLst>
  <dgm:cxnLst>
    <dgm:cxn modelId="{C7499A2C-706D-4BE5-A98E-28891741BE7B}" type="presOf" srcId="{E61AAAC6-E50D-407A-BD2C-93F42C429DC9}" destId="{47877FA5-E8A6-456E-B31F-658DEE45D4B5}" srcOrd="0" destOrd="0" presId="urn:microsoft.com/office/officeart/2005/8/layout/matrix3"/>
    <dgm:cxn modelId="{2C60C55B-3E2C-4EAD-A9D8-1D0132B1C018}" srcId="{A69FF161-0EB1-4471-9268-73FE59905CDD}" destId="{E61AAAC6-E50D-407A-BD2C-93F42C429DC9}" srcOrd="3" destOrd="0" parTransId="{A19A1A3F-F8CD-4A6F-8DD6-D1B38BD437F1}" sibTransId="{8C2B0CEA-1A9F-4FB0-8097-B867CB007942}"/>
    <dgm:cxn modelId="{436B9064-B1D3-413C-B2E7-1195EC087AD4}" srcId="{A69FF161-0EB1-4471-9268-73FE59905CDD}" destId="{11F28D59-A377-4545-9F95-51929AF3892F}" srcOrd="0" destOrd="0" parTransId="{6E65C2B2-3E30-4206-8890-D53C5F171193}" sibTransId="{153F6AB1-0ED7-4150-9692-37FA632F3C25}"/>
    <dgm:cxn modelId="{DB70D045-F7BB-4A20-8CA4-30C93A4A3AB5}" type="presOf" srcId="{11F28D59-A377-4545-9F95-51929AF3892F}" destId="{9728F428-3CE9-4EC7-B0E4-8DC0E6FEC120}" srcOrd="0" destOrd="0" presId="urn:microsoft.com/office/officeart/2005/8/layout/matrix3"/>
    <dgm:cxn modelId="{8414B757-FC9E-4A04-B6E6-9EEF930412A8}" srcId="{A69FF161-0EB1-4471-9268-73FE59905CDD}" destId="{32202737-C5B6-460D-B705-0C81B72C232A}" srcOrd="2" destOrd="0" parTransId="{08CA593F-7E83-4A1B-B756-D84DE2CB5715}" sibTransId="{232B2975-56CA-452A-9889-15876C76D868}"/>
    <dgm:cxn modelId="{48D114AF-B998-4705-8C3D-BA1FC027A0B3}" type="presOf" srcId="{A69FF161-0EB1-4471-9268-73FE59905CDD}" destId="{C79193F2-5EB6-41A6-A179-6DF2B69C4053}" srcOrd="0" destOrd="0" presId="urn:microsoft.com/office/officeart/2005/8/layout/matrix3"/>
    <dgm:cxn modelId="{A450AEB2-83A3-43DA-A2DA-61E727A84990}" srcId="{A69FF161-0EB1-4471-9268-73FE59905CDD}" destId="{DDA3765B-E8FD-41B5-85F0-2409438A971D}" srcOrd="1" destOrd="0" parTransId="{06D1B880-AB77-4CB3-A8BA-626F579332A0}" sibTransId="{217BB180-EBF8-4F20-8A3C-51B2DD067FC7}"/>
    <dgm:cxn modelId="{8D3801CC-A035-4DB3-9DE7-06FC48EC113E}" type="presOf" srcId="{DDA3765B-E8FD-41B5-85F0-2409438A971D}" destId="{9502EB50-E9C9-4DE8-8180-123AA8CFB556}" srcOrd="0" destOrd="0" presId="urn:microsoft.com/office/officeart/2005/8/layout/matrix3"/>
    <dgm:cxn modelId="{662823D2-4872-425C-A290-D43593EF465C}" type="presOf" srcId="{32202737-C5B6-460D-B705-0C81B72C232A}" destId="{B5E46CDD-E3A4-40BB-999E-191B7D00F7E8}" srcOrd="0" destOrd="0" presId="urn:microsoft.com/office/officeart/2005/8/layout/matrix3"/>
    <dgm:cxn modelId="{BE526BC3-3F0F-40E3-A14A-2B2920BE93E2}" type="presParOf" srcId="{C79193F2-5EB6-41A6-A179-6DF2B69C4053}" destId="{59A9CC6F-0AE8-4873-8445-B2BD70C74D68}" srcOrd="0" destOrd="0" presId="urn:microsoft.com/office/officeart/2005/8/layout/matrix3"/>
    <dgm:cxn modelId="{80BF1AC7-4268-4AFB-9772-40C3A9FC6B9B}" type="presParOf" srcId="{C79193F2-5EB6-41A6-A179-6DF2B69C4053}" destId="{9728F428-3CE9-4EC7-B0E4-8DC0E6FEC120}" srcOrd="1" destOrd="0" presId="urn:microsoft.com/office/officeart/2005/8/layout/matrix3"/>
    <dgm:cxn modelId="{89864655-B7B7-4D42-A671-134C8CDF4E00}" type="presParOf" srcId="{C79193F2-5EB6-41A6-A179-6DF2B69C4053}" destId="{9502EB50-E9C9-4DE8-8180-123AA8CFB556}" srcOrd="2" destOrd="0" presId="urn:microsoft.com/office/officeart/2005/8/layout/matrix3"/>
    <dgm:cxn modelId="{E45265E8-E735-4498-9BE6-578018C32B2D}" type="presParOf" srcId="{C79193F2-5EB6-41A6-A179-6DF2B69C4053}" destId="{B5E46CDD-E3A4-40BB-999E-191B7D00F7E8}" srcOrd="3" destOrd="0" presId="urn:microsoft.com/office/officeart/2005/8/layout/matrix3"/>
    <dgm:cxn modelId="{C13D26EF-14C8-4FB2-AA7F-5F6C67DF3EBB}" type="presParOf" srcId="{C79193F2-5EB6-41A6-A179-6DF2B69C4053}" destId="{47877FA5-E8A6-456E-B31F-658DEE45D4B5}"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BBBF1EC-7503-4220-8E77-ED344DF36E60}" type="doc">
      <dgm:prSet loTypeId="urn:microsoft.com/office/officeart/2008/layout/BendingPictureCaptionList" loCatId="picture" qsTypeId="urn:microsoft.com/office/officeart/2005/8/quickstyle/simple3" qsCatId="simple" csTypeId="urn:microsoft.com/office/officeart/2005/8/colors/accent1_2" csCatId="accent1" phldr="1"/>
      <dgm:spPr/>
      <dgm:t>
        <a:bodyPr/>
        <a:lstStyle/>
        <a:p>
          <a:endParaRPr lang="en-US"/>
        </a:p>
      </dgm:t>
    </dgm:pt>
    <dgm:pt modelId="{AFA570D5-2325-4DCC-83D7-BDD2BDB8EB07}">
      <dgm:prSet phldrT="[Text]"/>
      <dgm:spPr/>
      <dgm:t>
        <a:bodyPr/>
        <a:lstStyle/>
        <a:p>
          <a:r>
            <a:rPr lang="en-US" dirty="0">
              <a:hlinkClick xmlns:r="http://schemas.openxmlformats.org/officeDocument/2006/relationships" r:id="rId1"/>
            </a:rPr>
            <a:t>Presentation Materials to City Council</a:t>
          </a:r>
          <a:endParaRPr lang="en-US" dirty="0"/>
        </a:p>
      </dgm:t>
    </dgm:pt>
    <dgm:pt modelId="{77570AD5-FA7C-405B-8E0A-304FD0E85A2B}" type="parTrans" cxnId="{1FF9EB1D-CB17-4644-8014-D87038647864}">
      <dgm:prSet/>
      <dgm:spPr/>
      <dgm:t>
        <a:bodyPr/>
        <a:lstStyle/>
        <a:p>
          <a:endParaRPr lang="en-US"/>
        </a:p>
      </dgm:t>
    </dgm:pt>
    <dgm:pt modelId="{56631792-BECF-45D7-80C3-BB83B188F31F}" type="sibTrans" cxnId="{1FF9EB1D-CB17-4644-8014-D87038647864}">
      <dgm:prSet/>
      <dgm:spPr/>
      <dgm:t>
        <a:bodyPr/>
        <a:lstStyle/>
        <a:p>
          <a:endParaRPr lang="en-US"/>
        </a:p>
      </dgm:t>
    </dgm:pt>
    <dgm:pt modelId="{7FFA4911-5188-4D73-9445-FD4E926D23C0}">
      <dgm:prSet phldrT="[Text]"/>
      <dgm:spPr/>
      <dgm:t>
        <a:bodyPr/>
        <a:lstStyle/>
        <a:p>
          <a:pPr algn="ctr"/>
          <a:r>
            <a:rPr lang="en-US" dirty="0">
              <a:hlinkClick xmlns:r="http://schemas.openxmlformats.org/officeDocument/2006/relationships" r:id="rId2"/>
            </a:rPr>
            <a:t>Fees 101 Website: </a:t>
          </a:r>
        </a:p>
        <a:p>
          <a:pPr algn="ctr"/>
          <a:r>
            <a:rPr lang="en-US" dirty="0">
              <a:hlinkClick xmlns:r="http://schemas.openxmlformats.org/officeDocument/2006/relationships" r:id="rId2"/>
            </a:rPr>
            <a:t>Resource and References for City Council, City Staff, and the Public </a:t>
          </a:r>
          <a:endParaRPr lang="en-US" dirty="0"/>
        </a:p>
      </dgm:t>
    </dgm:pt>
    <dgm:pt modelId="{DF653BFF-25D4-424E-A7D2-30A6F8E699B1}" type="parTrans" cxnId="{F8EBD18E-4181-4AE2-8613-78C3860C6E88}">
      <dgm:prSet/>
      <dgm:spPr/>
      <dgm:t>
        <a:bodyPr/>
        <a:lstStyle/>
        <a:p>
          <a:endParaRPr lang="en-US"/>
        </a:p>
      </dgm:t>
    </dgm:pt>
    <dgm:pt modelId="{86ECC168-BD65-49BE-8172-0E752ED6B30D}" type="sibTrans" cxnId="{F8EBD18E-4181-4AE2-8613-78C3860C6E88}">
      <dgm:prSet/>
      <dgm:spPr/>
      <dgm:t>
        <a:bodyPr/>
        <a:lstStyle/>
        <a:p>
          <a:endParaRPr lang="en-US"/>
        </a:p>
      </dgm:t>
    </dgm:pt>
    <dgm:pt modelId="{0C346060-A57F-4AA2-82D1-B8F47FFB7C8C}" type="pres">
      <dgm:prSet presAssocID="{DBBBF1EC-7503-4220-8E77-ED344DF36E60}" presName="Name0" presStyleCnt="0">
        <dgm:presLayoutVars>
          <dgm:dir/>
          <dgm:resizeHandles val="exact"/>
        </dgm:presLayoutVars>
      </dgm:prSet>
      <dgm:spPr/>
    </dgm:pt>
    <dgm:pt modelId="{97F1ED44-27EB-452E-BFC8-9F34433304F4}" type="pres">
      <dgm:prSet presAssocID="{AFA570D5-2325-4DCC-83D7-BDD2BDB8EB07}" presName="composite" presStyleCnt="0"/>
      <dgm:spPr/>
    </dgm:pt>
    <dgm:pt modelId="{3C3398AB-1CD2-4993-AAEE-378EC8823944}" type="pres">
      <dgm:prSet presAssocID="{AFA570D5-2325-4DCC-83D7-BDD2BDB8EB07}" presName="rect1" presStyleLbl="bgImgPlace1" presStyleIdx="0" presStyleCnt="2" custLinFactNeighborX="-7027" custLinFactNeighborY="-768"/>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1601" t="1936" r="-23601" b="-1936"/>
          </a:stretch>
        </a:blipFill>
      </dgm:spPr>
    </dgm:pt>
    <dgm:pt modelId="{74A021CB-94B8-4461-BA81-8AB32E20857C}" type="pres">
      <dgm:prSet presAssocID="{AFA570D5-2325-4DCC-83D7-BDD2BDB8EB07}" presName="wedgeRectCallout1" presStyleLbl="node1" presStyleIdx="0" presStyleCnt="2">
        <dgm:presLayoutVars>
          <dgm:bulletEnabled val="1"/>
        </dgm:presLayoutVars>
      </dgm:prSet>
      <dgm:spPr/>
    </dgm:pt>
    <dgm:pt modelId="{C1D65322-2F7D-48D0-B35C-D8F2CC6969E4}" type="pres">
      <dgm:prSet presAssocID="{56631792-BECF-45D7-80C3-BB83B188F31F}" presName="sibTrans" presStyleCnt="0"/>
      <dgm:spPr/>
    </dgm:pt>
    <dgm:pt modelId="{2A9DD175-10B4-4FA3-ADDC-CB5462837AC0}" type="pres">
      <dgm:prSet presAssocID="{7FFA4911-5188-4D73-9445-FD4E926D23C0}" presName="composite" presStyleCnt="0"/>
      <dgm:spPr/>
    </dgm:pt>
    <dgm:pt modelId="{D083B99A-BDC9-4D45-A18D-0ACA20508426}" type="pres">
      <dgm:prSet presAssocID="{7FFA4911-5188-4D73-9445-FD4E926D23C0}" presName="rect1" presStyleLbl="bgImgPlace1" presStyleIdx="1" presStyleCnt="2" custLinFactNeighborX="26" custLinFactNeighborY="-768"/>
      <dgm:spPr>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l="-70" t="-768" r="-39930" b="768"/>
          </a:stretch>
        </a:blipFill>
      </dgm:spPr>
    </dgm:pt>
    <dgm:pt modelId="{A0719A33-ED7C-4E89-8B44-C04A15415E9A}" type="pres">
      <dgm:prSet presAssocID="{7FFA4911-5188-4D73-9445-FD4E926D23C0}" presName="wedgeRectCallout1" presStyleLbl="node1" presStyleIdx="1" presStyleCnt="2">
        <dgm:presLayoutVars>
          <dgm:bulletEnabled val="1"/>
        </dgm:presLayoutVars>
      </dgm:prSet>
      <dgm:spPr/>
    </dgm:pt>
  </dgm:ptLst>
  <dgm:cxnLst>
    <dgm:cxn modelId="{1FF9EB1D-CB17-4644-8014-D87038647864}" srcId="{DBBBF1EC-7503-4220-8E77-ED344DF36E60}" destId="{AFA570D5-2325-4DCC-83D7-BDD2BDB8EB07}" srcOrd="0" destOrd="0" parTransId="{77570AD5-FA7C-405B-8E0A-304FD0E85A2B}" sibTransId="{56631792-BECF-45D7-80C3-BB83B188F31F}"/>
    <dgm:cxn modelId="{F4B3A468-C8FF-4C63-8D6D-D1B6E371FBD0}" type="presOf" srcId="{AFA570D5-2325-4DCC-83D7-BDD2BDB8EB07}" destId="{74A021CB-94B8-4461-BA81-8AB32E20857C}" srcOrd="0" destOrd="0" presId="urn:microsoft.com/office/officeart/2008/layout/BendingPictureCaptionList"/>
    <dgm:cxn modelId="{F8EBD18E-4181-4AE2-8613-78C3860C6E88}" srcId="{DBBBF1EC-7503-4220-8E77-ED344DF36E60}" destId="{7FFA4911-5188-4D73-9445-FD4E926D23C0}" srcOrd="1" destOrd="0" parTransId="{DF653BFF-25D4-424E-A7D2-30A6F8E699B1}" sibTransId="{86ECC168-BD65-49BE-8172-0E752ED6B30D}"/>
    <dgm:cxn modelId="{5A3869D8-6C17-4150-92AE-344A8CE227BC}" type="presOf" srcId="{DBBBF1EC-7503-4220-8E77-ED344DF36E60}" destId="{0C346060-A57F-4AA2-82D1-B8F47FFB7C8C}" srcOrd="0" destOrd="0" presId="urn:microsoft.com/office/officeart/2008/layout/BendingPictureCaptionList"/>
    <dgm:cxn modelId="{52E88BDD-5706-4C9B-8FB7-53152AA084E5}" type="presOf" srcId="{7FFA4911-5188-4D73-9445-FD4E926D23C0}" destId="{A0719A33-ED7C-4E89-8B44-C04A15415E9A}" srcOrd="0" destOrd="0" presId="urn:microsoft.com/office/officeart/2008/layout/BendingPictureCaptionList"/>
    <dgm:cxn modelId="{D227AA09-E729-4C69-B86B-34C7E121AF6E}" type="presParOf" srcId="{0C346060-A57F-4AA2-82D1-B8F47FFB7C8C}" destId="{97F1ED44-27EB-452E-BFC8-9F34433304F4}" srcOrd="0" destOrd="0" presId="urn:microsoft.com/office/officeart/2008/layout/BendingPictureCaptionList"/>
    <dgm:cxn modelId="{2F1EB272-C64E-4960-A3D8-DD276B2EB700}" type="presParOf" srcId="{97F1ED44-27EB-452E-BFC8-9F34433304F4}" destId="{3C3398AB-1CD2-4993-AAEE-378EC8823944}" srcOrd="0" destOrd="0" presId="urn:microsoft.com/office/officeart/2008/layout/BendingPictureCaptionList"/>
    <dgm:cxn modelId="{629F682D-DB5F-4FF7-9FEE-19E0316FC770}" type="presParOf" srcId="{97F1ED44-27EB-452E-BFC8-9F34433304F4}" destId="{74A021CB-94B8-4461-BA81-8AB32E20857C}" srcOrd="1" destOrd="0" presId="urn:microsoft.com/office/officeart/2008/layout/BendingPictureCaptionList"/>
    <dgm:cxn modelId="{2C29D699-FDDA-43F9-B781-C4C14425AD57}" type="presParOf" srcId="{0C346060-A57F-4AA2-82D1-B8F47FFB7C8C}" destId="{C1D65322-2F7D-48D0-B35C-D8F2CC6969E4}" srcOrd="1" destOrd="0" presId="urn:microsoft.com/office/officeart/2008/layout/BendingPictureCaptionList"/>
    <dgm:cxn modelId="{86E856C0-90EB-4912-87DC-50FEF024C876}" type="presParOf" srcId="{0C346060-A57F-4AA2-82D1-B8F47FFB7C8C}" destId="{2A9DD175-10B4-4FA3-ADDC-CB5462837AC0}" srcOrd="2" destOrd="0" presId="urn:microsoft.com/office/officeart/2008/layout/BendingPictureCaptionList"/>
    <dgm:cxn modelId="{6FD11AEE-8CA4-4520-BCC5-5BB5B08C8024}" type="presParOf" srcId="{2A9DD175-10B4-4FA3-ADDC-CB5462837AC0}" destId="{D083B99A-BDC9-4D45-A18D-0ACA20508426}" srcOrd="0" destOrd="0" presId="urn:microsoft.com/office/officeart/2008/layout/BendingPictureCaptionList"/>
    <dgm:cxn modelId="{CD17BE29-D54F-4A9F-B191-0111FDD7E6AC}" type="presParOf" srcId="{2A9DD175-10B4-4FA3-ADDC-CB5462837AC0}" destId="{A0719A33-ED7C-4E89-8B44-C04A15415E9A}" srcOrd="1" destOrd="0" presId="urn:microsoft.com/office/officeart/2008/layout/BendingPictureCa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5EE21F-A222-4EFF-8A90-0044089518D0}">
      <dsp:nvSpPr>
        <dsp:cNvPr id="0" name=""/>
        <dsp:cNvSpPr/>
      </dsp:nvSpPr>
      <dsp:spPr>
        <a:xfrm>
          <a:off x="998278" y="1343902"/>
          <a:ext cx="1464569" cy="146456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A3DC4A-512F-40DB-9F48-60F1510D17F6}">
      <dsp:nvSpPr>
        <dsp:cNvPr id="0" name=""/>
        <dsp:cNvSpPr/>
      </dsp:nvSpPr>
      <dsp:spPr>
        <a:xfrm>
          <a:off x="103263" y="3194203"/>
          <a:ext cx="325459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US" sz="2300" kern="1200"/>
            <a:t>The Why</a:t>
          </a:r>
        </a:p>
      </dsp:txBody>
      <dsp:txXfrm>
        <a:off x="103263" y="3194203"/>
        <a:ext cx="3254599" cy="720000"/>
      </dsp:txXfrm>
    </dsp:sp>
    <dsp:sp modelId="{5EC914C7-5597-4073-A355-C7F59670A41A}">
      <dsp:nvSpPr>
        <dsp:cNvPr id="0" name=""/>
        <dsp:cNvSpPr/>
      </dsp:nvSpPr>
      <dsp:spPr>
        <a:xfrm>
          <a:off x="4822432" y="1343902"/>
          <a:ext cx="1464569" cy="146456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91A838-ED61-4B32-A43D-25C39AB066F8}">
      <dsp:nvSpPr>
        <dsp:cNvPr id="0" name=""/>
        <dsp:cNvSpPr/>
      </dsp:nvSpPr>
      <dsp:spPr>
        <a:xfrm>
          <a:off x="3927417" y="3194203"/>
          <a:ext cx="325459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US" sz="2300" kern="1200"/>
            <a:t>What Collaboration Looks Like</a:t>
          </a:r>
        </a:p>
      </dsp:txBody>
      <dsp:txXfrm>
        <a:off x="3927417" y="3194203"/>
        <a:ext cx="3254599" cy="720000"/>
      </dsp:txXfrm>
    </dsp:sp>
    <dsp:sp modelId="{04CEB508-5BAB-4904-8F3D-DBB81CF17508}">
      <dsp:nvSpPr>
        <dsp:cNvPr id="0" name=""/>
        <dsp:cNvSpPr/>
      </dsp:nvSpPr>
      <dsp:spPr>
        <a:xfrm>
          <a:off x="8646586" y="1343902"/>
          <a:ext cx="1464569" cy="146456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25A119-CE7A-46E9-ADCF-57E08CFDAE80}">
      <dsp:nvSpPr>
        <dsp:cNvPr id="0" name=""/>
        <dsp:cNvSpPr/>
      </dsp:nvSpPr>
      <dsp:spPr>
        <a:xfrm>
          <a:off x="7751571" y="3194203"/>
          <a:ext cx="325459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US" sz="2300" kern="1200"/>
            <a:t>Deeper Dive</a:t>
          </a:r>
        </a:p>
      </dsp:txBody>
      <dsp:txXfrm>
        <a:off x="7751571" y="3194203"/>
        <a:ext cx="3254599"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3B064E-04D2-4F8F-9D00-E0956CC51B89}">
      <dsp:nvSpPr>
        <dsp:cNvPr id="0" name=""/>
        <dsp:cNvSpPr/>
      </dsp:nvSpPr>
      <dsp:spPr>
        <a:xfrm>
          <a:off x="0" y="1567"/>
          <a:ext cx="11109435" cy="101608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6E6943-EA6F-4B3C-9929-BC54B6DD98D2}">
      <dsp:nvSpPr>
        <dsp:cNvPr id="0" name=""/>
        <dsp:cNvSpPr/>
      </dsp:nvSpPr>
      <dsp:spPr>
        <a:xfrm>
          <a:off x="307365" y="230623"/>
          <a:ext cx="558846" cy="55884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FA118E-592F-4D70-9760-167700CFE95E}">
      <dsp:nvSpPr>
        <dsp:cNvPr id="0" name=""/>
        <dsp:cNvSpPr/>
      </dsp:nvSpPr>
      <dsp:spPr>
        <a:xfrm>
          <a:off x="1173577" y="2004"/>
          <a:ext cx="9935857" cy="10160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536" tIns="107536" rIns="107536" bIns="107536" numCol="1" spcCol="1270" anchor="ctr" anchorCtr="0">
          <a:noAutofit/>
        </a:bodyPr>
        <a:lstStyle/>
        <a:p>
          <a:pPr marL="0" lvl="0" indent="0" algn="l" defTabSz="977900">
            <a:lnSpc>
              <a:spcPct val="100000"/>
            </a:lnSpc>
            <a:spcBef>
              <a:spcPct val="0"/>
            </a:spcBef>
            <a:spcAft>
              <a:spcPct val="35000"/>
            </a:spcAft>
            <a:buNone/>
          </a:pPr>
          <a:r>
            <a:rPr lang="en-US" sz="2200" b="1" kern="1200" dirty="0"/>
            <a:t>Strategic Collaboration is Key to a Stronger and More Successful Budget Process</a:t>
          </a:r>
          <a:endParaRPr lang="en-US" sz="2200" kern="1200" dirty="0"/>
        </a:p>
      </dsp:txBody>
      <dsp:txXfrm>
        <a:off x="1173577" y="2004"/>
        <a:ext cx="9935857" cy="1016084"/>
      </dsp:txXfrm>
    </dsp:sp>
    <dsp:sp modelId="{8B8ADB79-9D47-42E4-8BDD-1FE9B43E37C1}">
      <dsp:nvSpPr>
        <dsp:cNvPr id="0" name=""/>
        <dsp:cNvSpPr/>
      </dsp:nvSpPr>
      <dsp:spPr>
        <a:xfrm>
          <a:off x="0" y="1272110"/>
          <a:ext cx="11109435" cy="101608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E10C81-F87E-46C5-B7ED-3A1AC6849E09}">
      <dsp:nvSpPr>
        <dsp:cNvPr id="0" name=""/>
        <dsp:cNvSpPr/>
      </dsp:nvSpPr>
      <dsp:spPr>
        <a:xfrm>
          <a:off x="307365" y="1500729"/>
          <a:ext cx="558846" cy="55884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D8AFEB-4C2D-4790-99B2-1CCBF8748B96}">
      <dsp:nvSpPr>
        <dsp:cNvPr id="0" name=""/>
        <dsp:cNvSpPr/>
      </dsp:nvSpPr>
      <dsp:spPr>
        <a:xfrm>
          <a:off x="1173577" y="1272110"/>
          <a:ext cx="9935857" cy="10160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536" tIns="107536" rIns="107536" bIns="107536" numCol="1" spcCol="1270" anchor="ctr" anchorCtr="0">
          <a:noAutofit/>
        </a:bodyPr>
        <a:lstStyle/>
        <a:p>
          <a:pPr marL="0" lvl="0" indent="0" algn="l" defTabSz="977900">
            <a:lnSpc>
              <a:spcPct val="100000"/>
            </a:lnSpc>
            <a:spcBef>
              <a:spcPct val="0"/>
            </a:spcBef>
            <a:spcAft>
              <a:spcPct val="35000"/>
            </a:spcAft>
            <a:buNone/>
          </a:pPr>
          <a:endParaRPr lang="en-US" sz="2200" kern="1200"/>
        </a:p>
      </dsp:txBody>
      <dsp:txXfrm>
        <a:off x="1173577" y="1272110"/>
        <a:ext cx="9935857" cy="1016084"/>
      </dsp:txXfrm>
    </dsp:sp>
    <dsp:sp modelId="{5649E70C-4594-4655-B32E-C5776DBF1540}">
      <dsp:nvSpPr>
        <dsp:cNvPr id="0" name=""/>
        <dsp:cNvSpPr/>
      </dsp:nvSpPr>
      <dsp:spPr>
        <a:xfrm>
          <a:off x="0" y="2542216"/>
          <a:ext cx="11109435" cy="101608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612F31F-B5AF-4607-AA7A-7867D0E503B6}">
      <dsp:nvSpPr>
        <dsp:cNvPr id="0" name=""/>
        <dsp:cNvSpPr/>
      </dsp:nvSpPr>
      <dsp:spPr>
        <a:xfrm>
          <a:off x="307365" y="2770835"/>
          <a:ext cx="558846" cy="55884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E5D3E5-858E-406F-86B7-A2DC93EE6A07}">
      <dsp:nvSpPr>
        <dsp:cNvPr id="0" name=""/>
        <dsp:cNvSpPr/>
      </dsp:nvSpPr>
      <dsp:spPr>
        <a:xfrm>
          <a:off x="1173577" y="2542216"/>
          <a:ext cx="9935857" cy="10160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536" tIns="107536" rIns="107536" bIns="107536" numCol="1" spcCol="1270" anchor="ctr" anchorCtr="0">
          <a:noAutofit/>
        </a:bodyPr>
        <a:lstStyle/>
        <a:p>
          <a:pPr marL="0" lvl="0" indent="0" algn="l" defTabSz="889000">
            <a:lnSpc>
              <a:spcPct val="100000"/>
            </a:lnSpc>
            <a:spcBef>
              <a:spcPct val="0"/>
            </a:spcBef>
            <a:spcAft>
              <a:spcPct val="35000"/>
            </a:spcAft>
            <a:buNone/>
          </a:pPr>
          <a:r>
            <a:rPr lang="en-US" sz="2000" kern="1200" dirty="0"/>
            <a:t>Important to actually talk about it because the need for it and the benefits of it tends to be more easily missed</a:t>
          </a:r>
        </a:p>
      </dsp:txBody>
      <dsp:txXfrm>
        <a:off x="1173577" y="2542216"/>
        <a:ext cx="9935857" cy="1016084"/>
      </dsp:txXfrm>
    </dsp:sp>
    <dsp:sp modelId="{7FFB4199-36B6-438A-8392-714D9C0D7C57}">
      <dsp:nvSpPr>
        <dsp:cNvPr id="0" name=""/>
        <dsp:cNvSpPr/>
      </dsp:nvSpPr>
      <dsp:spPr>
        <a:xfrm>
          <a:off x="0" y="3812321"/>
          <a:ext cx="11109435" cy="101608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D3B3900-410E-49B3-AFD5-47711E4A5827}">
      <dsp:nvSpPr>
        <dsp:cNvPr id="0" name=""/>
        <dsp:cNvSpPr/>
      </dsp:nvSpPr>
      <dsp:spPr>
        <a:xfrm>
          <a:off x="307365" y="4040940"/>
          <a:ext cx="558846" cy="55884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CDBEA8-8908-472C-AE6F-40888D8BE7B8}">
      <dsp:nvSpPr>
        <dsp:cNvPr id="0" name=""/>
        <dsp:cNvSpPr/>
      </dsp:nvSpPr>
      <dsp:spPr>
        <a:xfrm>
          <a:off x="1173577" y="3812321"/>
          <a:ext cx="9935857" cy="10160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536" tIns="107536" rIns="107536" bIns="107536" numCol="1" spcCol="1270" anchor="ctr" anchorCtr="0">
          <a:noAutofit/>
        </a:bodyPr>
        <a:lstStyle/>
        <a:p>
          <a:pPr marL="0" lvl="0" indent="0" algn="l" defTabSz="889000">
            <a:lnSpc>
              <a:spcPct val="100000"/>
            </a:lnSpc>
            <a:spcBef>
              <a:spcPct val="0"/>
            </a:spcBef>
            <a:spcAft>
              <a:spcPct val="35000"/>
            </a:spcAft>
            <a:buNone/>
          </a:pPr>
          <a:r>
            <a:rPr lang="en-US" sz="2000" kern="1200" dirty="0"/>
            <a:t>It’s easier to find a mistake on a spreadsheet and make those corrections, rather than really understanding the implications of not investing into collaboration</a:t>
          </a:r>
        </a:p>
      </dsp:txBody>
      <dsp:txXfrm>
        <a:off x="1173577" y="3812321"/>
        <a:ext cx="9935857" cy="101608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AE67B3-D0FD-4FFC-80A3-FAC9C202B488}">
      <dsp:nvSpPr>
        <dsp:cNvPr id="0" name=""/>
        <dsp:cNvSpPr/>
      </dsp:nvSpPr>
      <dsp:spPr>
        <a:xfrm>
          <a:off x="726217" y="964053"/>
          <a:ext cx="1990125" cy="199012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23CD5C-3D33-4243-B9A4-12EDF1F1580E}">
      <dsp:nvSpPr>
        <dsp:cNvPr id="0" name=""/>
        <dsp:cNvSpPr/>
      </dsp:nvSpPr>
      <dsp:spPr>
        <a:xfrm>
          <a:off x="1150342" y="1388178"/>
          <a:ext cx="1141875" cy="1141875"/>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E7F25B-E9C9-4AEE-BD8B-11C96231FDF5}">
      <dsp:nvSpPr>
        <dsp:cNvPr id="0" name=""/>
        <dsp:cNvSpPr/>
      </dsp:nvSpPr>
      <dsp:spPr>
        <a:xfrm>
          <a:off x="90029" y="3574053"/>
          <a:ext cx="326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778000">
            <a:lnSpc>
              <a:spcPct val="100000"/>
            </a:lnSpc>
            <a:spcBef>
              <a:spcPct val="0"/>
            </a:spcBef>
            <a:spcAft>
              <a:spcPct val="35000"/>
            </a:spcAft>
            <a:buNone/>
            <a:defRPr cap="all"/>
          </a:pPr>
          <a:r>
            <a:rPr lang="en-US" sz="4000" kern="1200" dirty="0"/>
            <a:t>4 Challenges</a:t>
          </a:r>
        </a:p>
      </dsp:txBody>
      <dsp:txXfrm>
        <a:off x="90029" y="3574053"/>
        <a:ext cx="3262500" cy="720000"/>
      </dsp:txXfrm>
    </dsp:sp>
    <dsp:sp modelId="{4AA4A6E0-A108-4A61-9A19-FB7B0BA73256}">
      <dsp:nvSpPr>
        <dsp:cNvPr id="0" name=""/>
        <dsp:cNvSpPr/>
      </dsp:nvSpPr>
      <dsp:spPr>
        <a:xfrm>
          <a:off x="4559655" y="964053"/>
          <a:ext cx="1990125" cy="199012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7DBF897-8E1B-4738-B519-FD0FF9983CC6}">
      <dsp:nvSpPr>
        <dsp:cNvPr id="0" name=""/>
        <dsp:cNvSpPr/>
      </dsp:nvSpPr>
      <dsp:spPr>
        <a:xfrm>
          <a:off x="4983780" y="1388178"/>
          <a:ext cx="1141875" cy="1141875"/>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9A4B8BB-86B2-4ECA-9FEC-B67C952C25D0}">
      <dsp:nvSpPr>
        <dsp:cNvPr id="0" name=""/>
        <dsp:cNvSpPr/>
      </dsp:nvSpPr>
      <dsp:spPr>
        <a:xfrm>
          <a:off x="3923467" y="3574053"/>
          <a:ext cx="326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778000">
            <a:lnSpc>
              <a:spcPct val="100000"/>
            </a:lnSpc>
            <a:spcBef>
              <a:spcPct val="0"/>
            </a:spcBef>
            <a:spcAft>
              <a:spcPct val="35000"/>
            </a:spcAft>
            <a:buNone/>
            <a:defRPr cap="all"/>
          </a:pPr>
          <a:r>
            <a:rPr lang="en-US" sz="4000" kern="1200"/>
            <a:t>Tips &amp; Ideas</a:t>
          </a:r>
        </a:p>
      </dsp:txBody>
      <dsp:txXfrm>
        <a:off x="3923467" y="3574053"/>
        <a:ext cx="3262500" cy="720000"/>
      </dsp:txXfrm>
    </dsp:sp>
    <dsp:sp modelId="{E0B9CCAD-A6DA-4C85-8FFA-495C47945A33}">
      <dsp:nvSpPr>
        <dsp:cNvPr id="0" name=""/>
        <dsp:cNvSpPr/>
      </dsp:nvSpPr>
      <dsp:spPr>
        <a:xfrm>
          <a:off x="8393092" y="964053"/>
          <a:ext cx="1990125" cy="199012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2137511-8FC3-48E2-A5AB-96CBB635762B}">
      <dsp:nvSpPr>
        <dsp:cNvPr id="0" name=""/>
        <dsp:cNvSpPr/>
      </dsp:nvSpPr>
      <dsp:spPr>
        <a:xfrm>
          <a:off x="8817217" y="1388178"/>
          <a:ext cx="1141875" cy="1141875"/>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D7D8FF-99F2-4CE2-80C4-06770D94B4E1}">
      <dsp:nvSpPr>
        <dsp:cNvPr id="0" name=""/>
        <dsp:cNvSpPr/>
      </dsp:nvSpPr>
      <dsp:spPr>
        <a:xfrm>
          <a:off x="7756905" y="3574053"/>
          <a:ext cx="326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778000">
            <a:lnSpc>
              <a:spcPct val="100000"/>
            </a:lnSpc>
            <a:spcBef>
              <a:spcPct val="0"/>
            </a:spcBef>
            <a:spcAft>
              <a:spcPct val="35000"/>
            </a:spcAft>
            <a:buNone/>
            <a:defRPr cap="all"/>
          </a:pPr>
          <a:r>
            <a:rPr lang="en-US" sz="4000" kern="1200"/>
            <a:t>The Benefit</a:t>
          </a:r>
        </a:p>
      </dsp:txBody>
      <dsp:txXfrm>
        <a:off x="7756905" y="3574053"/>
        <a:ext cx="3262500" cy="720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BC5518-0A63-4225-8AB8-C853F5D76B9C}">
      <dsp:nvSpPr>
        <dsp:cNvPr id="0" name=""/>
        <dsp:cNvSpPr/>
      </dsp:nvSpPr>
      <dsp:spPr>
        <a:xfrm>
          <a:off x="9976" y="416349"/>
          <a:ext cx="2754543" cy="826363"/>
        </a:xfrm>
        <a:prstGeom prst="rect">
          <a:avLst/>
        </a:prstGeom>
        <a:gradFill rotWithShape="0">
          <a:gsLst>
            <a:gs pos="0">
              <a:schemeClr val="accent3">
                <a:shade val="50000"/>
                <a:hueOff val="0"/>
                <a:satOff val="0"/>
                <a:lumOff val="0"/>
                <a:alphaOff val="0"/>
                <a:satMod val="103000"/>
                <a:lumMod val="102000"/>
                <a:tint val="94000"/>
              </a:schemeClr>
            </a:gs>
            <a:gs pos="50000">
              <a:schemeClr val="accent3">
                <a:shade val="50000"/>
                <a:hueOff val="0"/>
                <a:satOff val="0"/>
                <a:lumOff val="0"/>
                <a:alphaOff val="0"/>
                <a:satMod val="110000"/>
                <a:lumMod val="100000"/>
                <a:shade val="100000"/>
              </a:schemeClr>
            </a:gs>
            <a:gs pos="100000">
              <a:schemeClr val="accent3">
                <a:shade val="50000"/>
                <a:hueOff val="0"/>
                <a:satOff val="0"/>
                <a:lumOff val="0"/>
                <a:alphaOff val="0"/>
                <a:lumMod val="99000"/>
                <a:satMod val="120000"/>
                <a:shade val="78000"/>
              </a:schemeClr>
            </a:gs>
          </a:gsLst>
          <a:lin ang="5400000" scaled="0"/>
        </a:gradFill>
        <a:ln w="6350" cap="flat" cmpd="sng" algn="ctr">
          <a:solidFill>
            <a:schemeClr val="accent3">
              <a:shade val="50000"/>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217670" tIns="217670" rIns="217670" bIns="217670" numCol="1" spcCol="1270" anchor="ctr" anchorCtr="0">
          <a:noAutofit/>
        </a:bodyPr>
        <a:lstStyle/>
        <a:p>
          <a:pPr marL="0" lvl="0" indent="0" algn="ctr" defTabSz="1244600">
            <a:lnSpc>
              <a:spcPct val="90000"/>
            </a:lnSpc>
            <a:spcBef>
              <a:spcPct val="0"/>
            </a:spcBef>
            <a:spcAft>
              <a:spcPct val="35000"/>
            </a:spcAft>
            <a:buNone/>
          </a:pPr>
          <a:r>
            <a:rPr lang="en-US" sz="2800" kern="1200" dirty="0"/>
            <a:t>Customize</a:t>
          </a:r>
        </a:p>
      </dsp:txBody>
      <dsp:txXfrm>
        <a:off x="9976" y="416349"/>
        <a:ext cx="2754543" cy="826363"/>
      </dsp:txXfrm>
    </dsp:sp>
    <dsp:sp modelId="{01D4CE22-9BB6-4CB5-98AC-0DBECEC801A6}">
      <dsp:nvSpPr>
        <dsp:cNvPr id="0" name=""/>
        <dsp:cNvSpPr/>
      </dsp:nvSpPr>
      <dsp:spPr>
        <a:xfrm>
          <a:off x="9976" y="1242712"/>
          <a:ext cx="2754543" cy="3186397"/>
        </a:xfrm>
        <a:prstGeom prst="rect">
          <a:avLst/>
        </a:prstGeom>
        <a:solidFill>
          <a:schemeClr val="accent3">
            <a:alpha val="90000"/>
            <a:tint val="55000"/>
            <a:hueOff val="0"/>
            <a:satOff val="0"/>
            <a:lumOff val="0"/>
            <a:alphaOff val="0"/>
          </a:schemeClr>
        </a:solidFill>
        <a:ln w="6350" cap="flat" cmpd="sng" algn="ctr">
          <a:solidFill>
            <a:schemeClr val="accent3">
              <a:alpha val="90000"/>
              <a:tint val="55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72088" tIns="272088" rIns="272088" bIns="272088" numCol="1" spcCol="1270" anchor="t" anchorCtr="0">
          <a:noAutofit/>
        </a:bodyPr>
        <a:lstStyle/>
        <a:p>
          <a:pPr marL="0" lvl="0" indent="0" algn="l" defTabSz="1066800">
            <a:lnSpc>
              <a:spcPct val="90000"/>
            </a:lnSpc>
            <a:spcBef>
              <a:spcPct val="0"/>
            </a:spcBef>
            <a:spcAft>
              <a:spcPct val="35000"/>
            </a:spcAft>
            <a:buNone/>
          </a:pPr>
          <a:r>
            <a:rPr lang="en-US" sz="2400" kern="1200" dirty="0"/>
            <a:t>Develop a standardized process, but leave room for customized adjustments </a:t>
          </a:r>
        </a:p>
        <a:p>
          <a:pPr marL="171450" lvl="1" indent="-171450" algn="l" defTabSz="800100">
            <a:lnSpc>
              <a:spcPct val="90000"/>
            </a:lnSpc>
            <a:spcBef>
              <a:spcPct val="0"/>
            </a:spcBef>
            <a:spcAft>
              <a:spcPct val="15000"/>
            </a:spcAft>
            <a:buChar char="•"/>
          </a:pPr>
          <a:r>
            <a:rPr lang="en-US" sz="1800" kern="1200" dirty="0">
              <a:solidFill>
                <a:schemeClr val="accent6">
                  <a:lumMod val="75000"/>
                </a:schemeClr>
              </a:solidFill>
            </a:rPr>
            <a:t>Estimates to Close Analysis Deadlines</a:t>
          </a:r>
        </a:p>
      </dsp:txBody>
      <dsp:txXfrm>
        <a:off x="9976" y="1242712"/>
        <a:ext cx="2754543" cy="3186397"/>
      </dsp:txXfrm>
    </dsp:sp>
    <dsp:sp modelId="{56A43931-75C8-432B-972A-DCCE9551C66B}">
      <dsp:nvSpPr>
        <dsp:cNvPr id="0" name=""/>
        <dsp:cNvSpPr/>
      </dsp:nvSpPr>
      <dsp:spPr>
        <a:xfrm>
          <a:off x="2872414" y="438380"/>
          <a:ext cx="2754543" cy="826363"/>
        </a:xfrm>
        <a:prstGeom prst="rect">
          <a:avLst/>
        </a:prstGeom>
        <a:gradFill rotWithShape="0">
          <a:gsLst>
            <a:gs pos="0">
              <a:schemeClr val="accent3">
                <a:shade val="50000"/>
                <a:hueOff val="322034"/>
                <a:satOff val="-10726"/>
                <a:lumOff val="24433"/>
                <a:alphaOff val="0"/>
                <a:satMod val="103000"/>
                <a:lumMod val="102000"/>
                <a:tint val="94000"/>
              </a:schemeClr>
            </a:gs>
            <a:gs pos="50000">
              <a:schemeClr val="accent3">
                <a:shade val="50000"/>
                <a:hueOff val="322034"/>
                <a:satOff val="-10726"/>
                <a:lumOff val="24433"/>
                <a:alphaOff val="0"/>
                <a:satMod val="110000"/>
                <a:lumMod val="100000"/>
                <a:shade val="100000"/>
              </a:schemeClr>
            </a:gs>
            <a:gs pos="100000">
              <a:schemeClr val="accent3">
                <a:shade val="50000"/>
                <a:hueOff val="322034"/>
                <a:satOff val="-10726"/>
                <a:lumOff val="24433"/>
                <a:alphaOff val="0"/>
                <a:lumMod val="99000"/>
                <a:satMod val="120000"/>
                <a:shade val="78000"/>
              </a:schemeClr>
            </a:gs>
          </a:gsLst>
          <a:lin ang="5400000" scaled="0"/>
        </a:gradFill>
        <a:ln w="6350" cap="flat" cmpd="sng" algn="ctr">
          <a:solidFill>
            <a:schemeClr val="accent3">
              <a:shade val="50000"/>
              <a:hueOff val="322034"/>
              <a:satOff val="-10726"/>
              <a:lumOff val="24433"/>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217670" tIns="217670" rIns="217670" bIns="217670" numCol="1" spcCol="1270" anchor="ctr" anchorCtr="0">
          <a:noAutofit/>
        </a:bodyPr>
        <a:lstStyle/>
        <a:p>
          <a:pPr marL="0" lvl="0" indent="0" algn="ctr" defTabSz="1244600">
            <a:lnSpc>
              <a:spcPct val="90000"/>
            </a:lnSpc>
            <a:spcBef>
              <a:spcPct val="0"/>
            </a:spcBef>
            <a:spcAft>
              <a:spcPct val="35000"/>
            </a:spcAft>
            <a:buNone/>
          </a:pPr>
          <a:r>
            <a:rPr lang="en-US" sz="2800" kern="1200" dirty="0"/>
            <a:t>Preview</a:t>
          </a:r>
        </a:p>
      </dsp:txBody>
      <dsp:txXfrm>
        <a:off x="2872414" y="438380"/>
        <a:ext cx="2754543" cy="826363"/>
      </dsp:txXfrm>
    </dsp:sp>
    <dsp:sp modelId="{48348F6F-55A3-4E6C-AD19-060F91440C42}">
      <dsp:nvSpPr>
        <dsp:cNvPr id="0" name=""/>
        <dsp:cNvSpPr/>
      </dsp:nvSpPr>
      <dsp:spPr>
        <a:xfrm>
          <a:off x="2872414" y="1242712"/>
          <a:ext cx="2754543" cy="3186397"/>
        </a:xfrm>
        <a:prstGeom prst="rect">
          <a:avLst/>
        </a:prstGeom>
        <a:solidFill>
          <a:schemeClr val="accent3">
            <a:alpha val="90000"/>
            <a:tint val="55000"/>
            <a:hueOff val="0"/>
            <a:satOff val="0"/>
            <a:lumOff val="0"/>
            <a:alphaOff val="0"/>
          </a:schemeClr>
        </a:solidFill>
        <a:ln w="6350" cap="flat" cmpd="sng" algn="ctr">
          <a:solidFill>
            <a:schemeClr val="accent3">
              <a:alpha val="90000"/>
              <a:tint val="55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72088" tIns="272088" rIns="272088" bIns="272088" numCol="1" spcCol="1270" anchor="t" anchorCtr="0">
          <a:noAutofit/>
        </a:bodyPr>
        <a:lstStyle/>
        <a:p>
          <a:pPr marL="0" lvl="0" indent="0" algn="l" defTabSz="1066800">
            <a:lnSpc>
              <a:spcPct val="90000"/>
            </a:lnSpc>
            <a:spcBef>
              <a:spcPct val="0"/>
            </a:spcBef>
            <a:spcAft>
              <a:spcPct val="35000"/>
            </a:spcAft>
            <a:buNone/>
          </a:pPr>
          <a:r>
            <a:rPr lang="en-US" sz="2400" kern="1200" dirty="0"/>
            <a:t>Talk to Departments that have unique situations in advance of rolling out a process</a:t>
          </a:r>
        </a:p>
        <a:p>
          <a:pPr marL="171450" lvl="1" indent="-171450" algn="l" defTabSz="711200">
            <a:lnSpc>
              <a:spcPct val="90000"/>
            </a:lnSpc>
            <a:spcBef>
              <a:spcPct val="0"/>
            </a:spcBef>
            <a:spcAft>
              <a:spcPct val="15000"/>
            </a:spcAft>
            <a:buChar char="•"/>
          </a:pPr>
          <a:r>
            <a:rPr lang="en-US" sz="1600" kern="1200" dirty="0">
              <a:solidFill>
                <a:schemeClr val="accent6">
                  <a:lumMod val="75000"/>
                </a:schemeClr>
              </a:solidFill>
            </a:rPr>
            <a:t>Health Department &amp; Carryover Clean-Up</a:t>
          </a:r>
        </a:p>
      </dsp:txBody>
      <dsp:txXfrm>
        <a:off x="2872414" y="1242712"/>
        <a:ext cx="2754543" cy="3186397"/>
      </dsp:txXfrm>
    </dsp:sp>
    <dsp:sp modelId="{740DF0F2-E2CE-46CE-9940-C12C45C098C5}">
      <dsp:nvSpPr>
        <dsp:cNvPr id="0" name=""/>
        <dsp:cNvSpPr/>
      </dsp:nvSpPr>
      <dsp:spPr>
        <a:xfrm>
          <a:off x="5734852" y="416349"/>
          <a:ext cx="2754543" cy="826363"/>
        </a:xfrm>
        <a:prstGeom prst="rect">
          <a:avLst/>
        </a:prstGeom>
        <a:gradFill rotWithShape="0">
          <a:gsLst>
            <a:gs pos="0">
              <a:schemeClr val="accent3">
                <a:shade val="50000"/>
                <a:hueOff val="644068"/>
                <a:satOff val="-21453"/>
                <a:lumOff val="48866"/>
                <a:alphaOff val="0"/>
                <a:satMod val="103000"/>
                <a:lumMod val="102000"/>
                <a:tint val="94000"/>
              </a:schemeClr>
            </a:gs>
            <a:gs pos="50000">
              <a:schemeClr val="accent3">
                <a:shade val="50000"/>
                <a:hueOff val="644068"/>
                <a:satOff val="-21453"/>
                <a:lumOff val="48866"/>
                <a:alphaOff val="0"/>
                <a:satMod val="110000"/>
                <a:lumMod val="100000"/>
                <a:shade val="100000"/>
              </a:schemeClr>
            </a:gs>
            <a:gs pos="100000">
              <a:schemeClr val="accent3">
                <a:shade val="50000"/>
                <a:hueOff val="644068"/>
                <a:satOff val="-21453"/>
                <a:lumOff val="48866"/>
                <a:alphaOff val="0"/>
                <a:lumMod val="99000"/>
                <a:satMod val="120000"/>
                <a:shade val="78000"/>
              </a:schemeClr>
            </a:gs>
          </a:gsLst>
          <a:lin ang="5400000" scaled="0"/>
        </a:gradFill>
        <a:ln w="6350" cap="flat" cmpd="sng" algn="ctr">
          <a:solidFill>
            <a:schemeClr val="accent3">
              <a:shade val="50000"/>
              <a:hueOff val="644068"/>
              <a:satOff val="-21453"/>
              <a:lumOff val="48866"/>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217670" tIns="217670" rIns="217670" bIns="217670" numCol="1" spcCol="1270" anchor="ctr" anchorCtr="0">
          <a:noAutofit/>
        </a:bodyPr>
        <a:lstStyle/>
        <a:p>
          <a:pPr marL="0" lvl="0" indent="0" algn="ctr" defTabSz="1244600">
            <a:lnSpc>
              <a:spcPct val="90000"/>
            </a:lnSpc>
            <a:spcBef>
              <a:spcPct val="0"/>
            </a:spcBef>
            <a:spcAft>
              <a:spcPct val="35000"/>
            </a:spcAft>
            <a:buNone/>
          </a:pPr>
          <a:r>
            <a:rPr lang="en-US" sz="2800" kern="1200" dirty="0"/>
            <a:t>Learn</a:t>
          </a:r>
        </a:p>
      </dsp:txBody>
      <dsp:txXfrm>
        <a:off x="5734852" y="416349"/>
        <a:ext cx="2754543" cy="826363"/>
      </dsp:txXfrm>
    </dsp:sp>
    <dsp:sp modelId="{B8762831-5D8B-43B1-A686-44A995D5C0F3}">
      <dsp:nvSpPr>
        <dsp:cNvPr id="0" name=""/>
        <dsp:cNvSpPr/>
      </dsp:nvSpPr>
      <dsp:spPr>
        <a:xfrm>
          <a:off x="5767906" y="1249690"/>
          <a:ext cx="2754543" cy="3186397"/>
        </a:xfrm>
        <a:prstGeom prst="rect">
          <a:avLst/>
        </a:prstGeom>
        <a:solidFill>
          <a:schemeClr val="accent3">
            <a:alpha val="90000"/>
            <a:tint val="55000"/>
            <a:hueOff val="0"/>
            <a:satOff val="0"/>
            <a:lumOff val="0"/>
            <a:alphaOff val="0"/>
          </a:schemeClr>
        </a:solidFill>
        <a:ln w="6350" cap="flat" cmpd="sng" algn="ctr">
          <a:solidFill>
            <a:schemeClr val="accent3">
              <a:alpha val="90000"/>
              <a:tint val="55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72088" tIns="272088" rIns="272088" bIns="272088" numCol="1" spcCol="1270" anchor="t" anchorCtr="0">
          <a:noAutofit/>
        </a:bodyPr>
        <a:lstStyle/>
        <a:p>
          <a:pPr marL="0" lvl="0" indent="0" algn="l" defTabSz="1066800">
            <a:lnSpc>
              <a:spcPct val="90000"/>
            </a:lnSpc>
            <a:spcBef>
              <a:spcPct val="0"/>
            </a:spcBef>
            <a:spcAft>
              <a:spcPct val="35000"/>
            </a:spcAft>
            <a:buNone/>
          </a:pPr>
          <a:r>
            <a:rPr lang="en-US" sz="2400" kern="1200" dirty="0"/>
            <a:t>Make effort to learn about department operations and build relationships</a:t>
          </a:r>
        </a:p>
        <a:p>
          <a:pPr marL="171450" lvl="1" indent="-171450" algn="l" defTabSz="711200">
            <a:lnSpc>
              <a:spcPct val="90000"/>
            </a:lnSpc>
            <a:spcBef>
              <a:spcPct val="0"/>
            </a:spcBef>
            <a:spcAft>
              <a:spcPct val="15000"/>
            </a:spcAft>
            <a:buChar char="•"/>
          </a:pPr>
          <a:r>
            <a:rPr lang="en-US" sz="1600" kern="1200" dirty="0">
              <a:solidFill>
                <a:schemeClr val="accent6">
                  <a:lumMod val="75000"/>
                </a:schemeClr>
              </a:solidFill>
            </a:rPr>
            <a:t>Budget Office did department tours</a:t>
          </a:r>
        </a:p>
      </dsp:txBody>
      <dsp:txXfrm>
        <a:off x="5767906" y="1249690"/>
        <a:ext cx="2754543" cy="3186397"/>
      </dsp:txXfrm>
    </dsp:sp>
    <dsp:sp modelId="{73CE4EB1-978E-4BD6-A449-894DA29E91C7}">
      <dsp:nvSpPr>
        <dsp:cNvPr id="0" name=""/>
        <dsp:cNvSpPr/>
      </dsp:nvSpPr>
      <dsp:spPr>
        <a:xfrm>
          <a:off x="8597290" y="416349"/>
          <a:ext cx="2754543" cy="826363"/>
        </a:xfrm>
        <a:prstGeom prst="rect">
          <a:avLst/>
        </a:prstGeom>
        <a:gradFill rotWithShape="0">
          <a:gsLst>
            <a:gs pos="0">
              <a:schemeClr val="accent3">
                <a:shade val="50000"/>
                <a:hueOff val="322034"/>
                <a:satOff val="-10726"/>
                <a:lumOff val="24433"/>
                <a:alphaOff val="0"/>
                <a:satMod val="103000"/>
                <a:lumMod val="102000"/>
                <a:tint val="94000"/>
              </a:schemeClr>
            </a:gs>
            <a:gs pos="50000">
              <a:schemeClr val="accent3">
                <a:shade val="50000"/>
                <a:hueOff val="322034"/>
                <a:satOff val="-10726"/>
                <a:lumOff val="24433"/>
                <a:alphaOff val="0"/>
                <a:satMod val="110000"/>
                <a:lumMod val="100000"/>
                <a:shade val="100000"/>
              </a:schemeClr>
            </a:gs>
            <a:gs pos="100000">
              <a:schemeClr val="accent3">
                <a:shade val="50000"/>
                <a:hueOff val="322034"/>
                <a:satOff val="-10726"/>
                <a:lumOff val="24433"/>
                <a:alphaOff val="0"/>
                <a:lumMod val="99000"/>
                <a:satMod val="120000"/>
                <a:shade val="78000"/>
              </a:schemeClr>
            </a:gs>
          </a:gsLst>
          <a:lin ang="5400000" scaled="0"/>
        </a:gradFill>
        <a:ln w="6350" cap="flat" cmpd="sng" algn="ctr">
          <a:solidFill>
            <a:schemeClr val="accent3">
              <a:shade val="50000"/>
              <a:hueOff val="322034"/>
              <a:satOff val="-10726"/>
              <a:lumOff val="24433"/>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217670" tIns="217670" rIns="217670" bIns="217670" numCol="1" spcCol="1270" anchor="ctr" anchorCtr="0">
          <a:noAutofit/>
        </a:bodyPr>
        <a:lstStyle/>
        <a:p>
          <a:pPr marL="0" lvl="0" indent="0" algn="ctr" defTabSz="1244600">
            <a:lnSpc>
              <a:spcPct val="90000"/>
            </a:lnSpc>
            <a:spcBef>
              <a:spcPct val="0"/>
            </a:spcBef>
            <a:spcAft>
              <a:spcPct val="35000"/>
            </a:spcAft>
            <a:buNone/>
          </a:pPr>
          <a:r>
            <a:rPr lang="en-US" sz="2800" kern="1200" dirty="0"/>
            <a:t>Adapt</a:t>
          </a:r>
        </a:p>
      </dsp:txBody>
      <dsp:txXfrm>
        <a:off x="8597290" y="416349"/>
        <a:ext cx="2754543" cy="826363"/>
      </dsp:txXfrm>
    </dsp:sp>
    <dsp:sp modelId="{933E3533-1215-4879-93EA-978DD07307BD}">
      <dsp:nvSpPr>
        <dsp:cNvPr id="0" name=""/>
        <dsp:cNvSpPr/>
      </dsp:nvSpPr>
      <dsp:spPr>
        <a:xfrm>
          <a:off x="8597290" y="1242712"/>
          <a:ext cx="2754543" cy="3186397"/>
        </a:xfrm>
        <a:prstGeom prst="rect">
          <a:avLst/>
        </a:prstGeom>
        <a:solidFill>
          <a:schemeClr val="accent3">
            <a:alpha val="90000"/>
            <a:tint val="55000"/>
            <a:hueOff val="0"/>
            <a:satOff val="0"/>
            <a:lumOff val="0"/>
            <a:alphaOff val="0"/>
          </a:schemeClr>
        </a:solidFill>
        <a:ln w="6350" cap="flat" cmpd="sng" algn="ctr">
          <a:solidFill>
            <a:schemeClr val="accent3">
              <a:alpha val="90000"/>
              <a:tint val="55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72088" tIns="272088" rIns="272088" bIns="272088" numCol="1" spcCol="1270" anchor="t" anchorCtr="0">
          <a:noAutofit/>
        </a:bodyPr>
        <a:lstStyle/>
        <a:p>
          <a:pPr marL="0" lvl="0" indent="0" algn="l" defTabSz="1066800">
            <a:lnSpc>
              <a:spcPct val="90000"/>
            </a:lnSpc>
            <a:spcBef>
              <a:spcPct val="0"/>
            </a:spcBef>
            <a:spcAft>
              <a:spcPct val="35000"/>
            </a:spcAft>
            <a:buNone/>
          </a:pPr>
          <a:r>
            <a:rPr lang="en-US" sz="2400" kern="1200" dirty="0"/>
            <a:t>Be open to change and adaptation – this builds trust</a:t>
          </a:r>
        </a:p>
        <a:p>
          <a:pPr marL="171450" lvl="1" indent="-171450" algn="l" defTabSz="711200">
            <a:lnSpc>
              <a:spcPct val="90000"/>
            </a:lnSpc>
            <a:spcBef>
              <a:spcPct val="0"/>
            </a:spcBef>
            <a:spcAft>
              <a:spcPct val="15000"/>
            </a:spcAft>
            <a:buChar char="•"/>
          </a:pPr>
          <a:r>
            <a:rPr lang="en-US" sz="1600" kern="1200" dirty="0">
              <a:solidFill>
                <a:schemeClr val="accent6">
                  <a:lumMod val="75000"/>
                </a:schemeClr>
              </a:solidFill>
            </a:rPr>
            <a:t>Things to Improve List, Annual Budget Survey</a:t>
          </a:r>
        </a:p>
      </dsp:txBody>
      <dsp:txXfrm>
        <a:off x="8597290" y="1242712"/>
        <a:ext cx="2754543" cy="318639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589059-203B-4229-BE39-67AD53EB912E}">
      <dsp:nvSpPr>
        <dsp:cNvPr id="0" name=""/>
        <dsp:cNvSpPr/>
      </dsp:nvSpPr>
      <dsp:spPr>
        <a:xfrm>
          <a:off x="0" y="0"/>
          <a:ext cx="528333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CAFE60-7F31-40F0-8E4B-5A41B4C4CC4C}">
      <dsp:nvSpPr>
        <dsp:cNvPr id="0" name=""/>
        <dsp:cNvSpPr/>
      </dsp:nvSpPr>
      <dsp:spPr>
        <a:xfrm>
          <a:off x="0" y="0"/>
          <a:ext cx="5283334" cy="12139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100000"/>
            </a:lnSpc>
            <a:spcBef>
              <a:spcPct val="0"/>
            </a:spcBef>
            <a:spcAft>
              <a:spcPct val="35000"/>
            </a:spcAft>
            <a:buNone/>
          </a:pPr>
          <a:r>
            <a:rPr lang="en-US" sz="2400" kern="1200" dirty="0"/>
            <a:t>This is not a one-size fits all</a:t>
          </a:r>
        </a:p>
      </dsp:txBody>
      <dsp:txXfrm>
        <a:off x="0" y="0"/>
        <a:ext cx="5283334" cy="1213903"/>
      </dsp:txXfrm>
    </dsp:sp>
    <dsp:sp modelId="{28FE6804-AF81-4230-994D-B270F8B7FF4B}">
      <dsp:nvSpPr>
        <dsp:cNvPr id="0" name=""/>
        <dsp:cNvSpPr/>
      </dsp:nvSpPr>
      <dsp:spPr>
        <a:xfrm>
          <a:off x="0" y="1213903"/>
          <a:ext cx="528333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3C6957-6B30-4D72-AA5F-95146C21F0E8}">
      <dsp:nvSpPr>
        <dsp:cNvPr id="0" name=""/>
        <dsp:cNvSpPr/>
      </dsp:nvSpPr>
      <dsp:spPr>
        <a:xfrm>
          <a:off x="0" y="1213903"/>
          <a:ext cx="5283334" cy="12139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Asking the question – how can we better collaborate – is more important than the specific tasks</a:t>
          </a:r>
        </a:p>
      </dsp:txBody>
      <dsp:txXfrm>
        <a:off x="0" y="1213903"/>
        <a:ext cx="5283334" cy="1213903"/>
      </dsp:txXfrm>
    </dsp:sp>
    <dsp:sp modelId="{88BD9470-2339-4020-A175-728D490BF174}">
      <dsp:nvSpPr>
        <dsp:cNvPr id="0" name=""/>
        <dsp:cNvSpPr/>
      </dsp:nvSpPr>
      <dsp:spPr>
        <a:xfrm>
          <a:off x="0" y="2427806"/>
          <a:ext cx="528333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07B154-2E78-4814-ABEA-CCFED247C0F7}">
      <dsp:nvSpPr>
        <dsp:cNvPr id="0" name=""/>
        <dsp:cNvSpPr/>
      </dsp:nvSpPr>
      <dsp:spPr>
        <a:xfrm>
          <a:off x="0" y="2427807"/>
          <a:ext cx="5283334" cy="12139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Hire the right people who are effective at collaborating</a:t>
          </a:r>
        </a:p>
      </dsp:txBody>
      <dsp:txXfrm>
        <a:off x="0" y="2427807"/>
        <a:ext cx="5283334" cy="1213903"/>
      </dsp:txXfrm>
    </dsp:sp>
    <dsp:sp modelId="{629E257A-48C7-450B-A960-10E488290FD1}">
      <dsp:nvSpPr>
        <dsp:cNvPr id="0" name=""/>
        <dsp:cNvSpPr/>
      </dsp:nvSpPr>
      <dsp:spPr>
        <a:xfrm>
          <a:off x="0" y="3641710"/>
          <a:ext cx="528333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6BEFD9-69A7-4975-9ADB-0A756993FB08}">
      <dsp:nvSpPr>
        <dsp:cNvPr id="0" name=""/>
        <dsp:cNvSpPr/>
      </dsp:nvSpPr>
      <dsp:spPr>
        <a:xfrm>
          <a:off x="0" y="3641710"/>
          <a:ext cx="5283334" cy="12139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Adjust and adapt to your own organization and what will work there</a:t>
          </a:r>
        </a:p>
      </dsp:txBody>
      <dsp:txXfrm>
        <a:off x="0" y="3641710"/>
        <a:ext cx="5283334" cy="121390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5ECAA2-C9C6-4AFD-B1D1-5F378ACE8CE0}">
      <dsp:nvSpPr>
        <dsp:cNvPr id="0" name=""/>
        <dsp:cNvSpPr/>
      </dsp:nvSpPr>
      <dsp:spPr>
        <a:xfrm>
          <a:off x="0" y="153968"/>
          <a:ext cx="11386925" cy="623610"/>
        </a:xfrm>
        <a:prstGeom prst="round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dirty="0"/>
            <a:t>City Council </a:t>
          </a:r>
          <a:endParaRPr lang="en-US" sz="2600" kern="1200" dirty="0"/>
        </a:p>
      </dsp:txBody>
      <dsp:txXfrm>
        <a:off x="30442" y="184410"/>
        <a:ext cx="11326041" cy="562726"/>
      </dsp:txXfrm>
    </dsp:sp>
    <dsp:sp modelId="{43CE40CD-5D79-48B4-84E3-9E376CE8107A}">
      <dsp:nvSpPr>
        <dsp:cNvPr id="0" name=""/>
        <dsp:cNvSpPr/>
      </dsp:nvSpPr>
      <dsp:spPr>
        <a:xfrm>
          <a:off x="0" y="777578"/>
          <a:ext cx="11386925" cy="430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1535"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dirty="0"/>
            <a:t>Directed staff to engage in the study, approval authority to implement recommended changes</a:t>
          </a:r>
        </a:p>
      </dsp:txBody>
      <dsp:txXfrm>
        <a:off x="0" y="777578"/>
        <a:ext cx="11386925" cy="430560"/>
      </dsp:txXfrm>
    </dsp:sp>
    <dsp:sp modelId="{3EC1D3CD-82B1-49A5-B6D0-58380D0AB814}">
      <dsp:nvSpPr>
        <dsp:cNvPr id="0" name=""/>
        <dsp:cNvSpPr/>
      </dsp:nvSpPr>
      <dsp:spPr>
        <a:xfrm>
          <a:off x="0" y="1208138"/>
          <a:ext cx="11386925" cy="623610"/>
        </a:xfrm>
        <a:prstGeom prst="roundRect">
          <a:avLst/>
        </a:prstGeom>
        <a:solidFill>
          <a:schemeClr val="accent1">
            <a:shade val="80000"/>
            <a:hueOff val="216276"/>
            <a:satOff val="-18976"/>
            <a:lumOff val="124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dirty="0"/>
            <a:t>City Manager </a:t>
          </a:r>
          <a:endParaRPr lang="en-US" sz="2600" kern="1200" dirty="0"/>
        </a:p>
      </dsp:txBody>
      <dsp:txXfrm>
        <a:off x="30442" y="1238580"/>
        <a:ext cx="11326041" cy="562726"/>
      </dsp:txXfrm>
    </dsp:sp>
    <dsp:sp modelId="{DFA1D74E-89B5-41B1-A5B2-590DD9FC0446}">
      <dsp:nvSpPr>
        <dsp:cNvPr id="0" name=""/>
        <dsp:cNvSpPr/>
      </dsp:nvSpPr>
      <dsp:spPr>
        <a:xfrm>
          <a:off x="0" y="1831748"/>
          <a:ext cx="11386925" cy="430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1535"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dirty="0"/>
            <a:t>Executive management review and approval of presentation/recommendations </a:t>
          </a:r>
        </a:p>
      </dsp:txBody>
      <dsp:txXfrm>
        <a:off x="0" y="1831748"/>
        <a:ext cx="11386925" cy="430560"/>
      </dsp:txXfrm>
    </dsp:sp>
    <dsp:sp modelId="{44DCDA62-4443-455D-8E84-6FEF7A67D01A}">
      <dsp:nvSpPr>
        <dsp:cNvPr id="0" name=""/>
        <dsp:cNvSpPr/>
      </dsp:nvSpPr>
      <dsp:spPr>
        <a:xfrm>
          <a:off x="0" y="2262308"/>
          <a:ext cx="11386925" cy="623610"/>
        </a:xfrm>
        <a:prstGeom prst="roundRect">
          <a:avLst/>
        </a:prstGeom>
        <a:solidFill>
          <a:schemeClr val="accent1">
            <a:shade val="80000"/>
            <a:hueOff val="432553"/>
            <a:satOff val="-37951"/>
            <a:lumOff val="2481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dirty="0"/>
            <a:t>Budget Office</a:t>
          </a:r>
        </a:p>
      </dsp:txBody>
      <dsp:txXfrm>
        <a:off x="30442" y="2292750"/>
        <a:ext cx="11326041" cy="562726"/>
      </dsp:txXfrm>
    </dsp:sp>
    <dsp:sp modelId="{69836128-A606-43BD-B078-E2683EDAB212}">
      <dsp:nvSpPr>
        <dsp:cNvPr id="0" name=""/>
        <dsp:cNvSpPr/>
      </dsp:nvSpPr>
      <dsp:spPr>
        <a:xfrm>
          <a:off x="0" y="2885918"/>
          <a:ext cx="11386925" cy="632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1535" tIns="33020" rIns="184912" bIns="33020" numCol="1" spcCol="1270" anchor="t" anchorCtr="0">
          <a:noAutofit/>
        </a:bodyPr>
        <a:lstStyle/>
        <a:p>
          <a:pPr marL="228600" lvl="1" indent="-228600" algn="just" defTabSz="889000">
            <a:lnSpc>
              <a:spcPct val="90000"/>
            </a:lnSpc>
            <a:spcBef>
              <a:spcPct val="0"/>
            </a:spcBef>
            <a:spcAft>
              <a:spcPct val="20000"/>
            </a:spcAft>
            <a:buChar char="•"/>
          </a:pPr>
          <a:r>
            <a:rPr lang="en-US" sz="2000" kern="1200" dirty="0"/>
            <a:t>Overall central coordination including: schedule management, higher-level study review, consultant management, public presentation coordination, proposed fee change process management</a:t>
          </a:r>
        </a:p>
      </dsp:txBody>
      <dsp:txXfrm>
        <a:off x="0" y="2885918"/>
        <a:ext cx="11386925" cy="632385"/>
      </dsp:txXfrm>
    </dsp:sp>
    <dsp:sp modelId="{FFE7A145-0557-4840-950D-31C1457A7DFB}">
      <dsp:nvSpPr>
        <dsp:cNvPr id="0" name=""/>
        <dsp:cNvSpPr/>
      </dsp:nvSpPr>
      <dsp:spPr>
        <a:xfrm>
          <a:off x="0" y="3518303"/>
          <a:ext cx="11386925" cy="623610"/>
        </a:xfrm>
        <a:prstGeom prst="roundRect">
          <a:avLst/>
        </a:prstGeom>
        <a:solidFill>
          <a:schemeClr val="accent1">
            <a:shade val="80000"/>
            <a:hueOff val="648829"/>
            <a:satOff val="-56927"/>
            <a:lumOff val="372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dirty="0"/>
            <a:t>Departments</a:t>
          </a:r>
        </a:p>
      </dsp:txBody>
      <dsp:txXfrm>
        <a:off x="30442" y="3548745"/>
        <a:ext cx="11326041" cy="562726"/>
      </dsp:txXfrm>
    </dsp:sp>
    <dsp:sp modelId="{00E3EA5F-3973-4429-83BF-F8851B229B70}">
      <dsp:nvSpPr>
        <dsp:cNvPr id="0" name=""/>
        <dsp:cNvSpPr/>
      </dsp:nvSpPr>
      <dsp:spPr>
        <a:xfrm>
          <a:off x="0" y="4141913"/>
          <a:ext cx="11386925" cy="914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1535" tIns="33020" rIns="184912" bIns="33020" numCol="1" spcCol="1270" anchor="t" anchorCtr="0">
          <a:noAutofit/>
        </a:bodyPr>
        <a:lstStyle/>
        <a:p>
          <a:pPr marL="228600" lvl="1" indent="-228600" algn="just" defTabSz="889000">
            <a:lnSpc>
              <a:spcPct val="90000"/>
            </a:lnSpc>
            <a:spcBef>
              <a:spcPct val="0"/>
            </a:spcBef>
            <a:spcAft>
              <a:spcPct val="20000"/>
            </a:spcAft>
            <a:buChar char="•"/>
          </a:pPr>
          <a:r>
            <a:rPr lang="en-US" sz="2000" kern="1200" dirty="0"/>
            <a:t>Work directly with the consultant to provide and interpret data (budget &amp; actuals),  service/operations info, detailed review of study and findings, provide rate recommendations based on the study, present findings resulting recommendations to City Council</a:t>
          </a:r>
        </a:p>
      </dsp:txBody>
      <dsp:txXfrm>
        <a:off x="0" y="4141913"/>
        <a:ext cx="11386925" cy="91494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A9CC6F-0AE8-4873-8445-B2BD70C74D68}">
      <dsp:nvSpPr>
        <dsp:cNvPr id="0" name=""/>
        <dsp:cNvSpPr/>
      </dsp:nvSpPr>
      <dsp:spPr>
        <a:xfrm>
          <a:off x="3183458" y="0"/>
          <a:ext cx="4921886" cy="4742479"/>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9728F428-3CE9-4EC7-B0E4-8DC0E6FEC120}">
      <dsp:nvSpPr>
        <dsp:cNvPr id="0" name=""/>
        <dsp:cNvSpPr/>
      </dsp:nvSpPr>
      <dsp:spPr>
        <a:xfrm>
          <a:off x="3723697" y="450535"/>
          <a:ext cx="1849566" cy="1849566"/>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Establishing New and Standardized Processes </a:t>
          </a:r>
        </a:p>
      </dsp:txBody>
      <dsp:txXfrm>
        <a:off x="3813985" y="540823"/>
        <a:ext cx="1668990" cy="1668990"/>
      </dsp:txXfrm>
    </dsp:sp>
    <dsp:sp modelId="{9502EB50-E9C9-4DE8-8180-123AA8CFB556}">
      <dsp:nvSpPr>
        <dsp:cNvPr id="0" name=""/>
        <dsp:cNvSpPr/>
      </dsp:nvSpPr>
      <dsp:spPr>
        <a:xfrm>
          <a:off x="5715538" y="450535"/>
          <a:ext cx="1849566" cy="1849566"/>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000" kern="1200" dirty="0">
              <a:latin typeface="Calibri" panose="020F0502020204030204"/>
              <a:ea typeface="+mn-ea"/>
              <a:cs typeface="+mn-cs"/>
            </a:rPr>
            <a:t>Limited knowledge across the city on existing process/policies</a:t>
          </a:r>
        </a:p>
      </dsp:txBody>
      <dsp:txXfrm>
        <a:off x="5805826" y="540823"/>
        <a:ext cx="1668990" cy="1668990"/>
      </dsp:txXfrm>
    </dsp:sp>
    <dsp:sp modelId="{B5E46CDD-E3A4-40BB-999E-191B7D00F7E8}">
      <dsp:nvSpPr>
        <dsp:cNvPr id="0" name=""/>
        <dsp:cNvSpPr/>
      </dsp:nvSpPr>
      <dsp:spPr>
        <a:xfrm>
          <a:off x="3698839" y="2442136"/>
          <a:ext cx="1849566" cy="1849566"/>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Staff capacity During the Pandemic</a:t>
          </a:r>
        </a:p>
      </dsp:txBody>
      <dsp:txXfrm>
        <a:off x="3789127" y="2532424"/>
        <a:ext cx="1668990" cy="1668990"/>
      </dsp:txXfrm>
    </dsp:sp>
    <dsp:sp modelId="{47877FA5-E8A6-456E-B31F-658DEE45D4B5}">
      <dsp:nvSpPr>
        <dsp:cNvPr id="0" name=""/>
        <dsp:cNvSpPr/>
      </dsp:nvSpPr>
      <dsp:spPr>
        <a:xfrm>
          <a:off x="5715538" y="2442376"/>
          <a:ext cx="1849566" cy="1849566"/>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Create presentation materials that are consistent yet customizable </a:t>
          </a:r>
        </a:p>
      </dsp:txBody>
      <dsp:txXfrm>
        <a:off x="5805826" y="2532664"/>
        <a:ext cx="1668990" cy="166899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3398AB-1CD2-4993-AAEE-378EC8823944}">
      <dsp:nvSpPr>
        <dsp:cNvPr id="0" name=""/>
        <dsp:cNvSpPr/>
      </dsp:nvSpPr>
      <dsp:spPr>
        <a:xfrm>
          <a:off x="0" y="0"/>
          <a:ext cx="5243049" cy="4194439"/>
        </a:xfrm>
        <a:prstGeom prst="rect">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1601" t="1936" r="-23601" b="-1936"/>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74A021CB-94B8-4461-BA81-8AB32E20857C}">
      <dsp:nvSpPr>
        <dsp:cNvPr id="0" name=""/>
        <dsp:cNvSpPr/>
      </dsp:nvSpPr>
      <dsp:spPr>
        <a:xfrm>
          <a:off x="588539" y="3777208"/>
          <a:ext cx="4666313" cy="1468053"/>
        </a:xfrm>
        <a:prstGeom prst="wedgeRectCallout">
          <a:avLst>
            <a:gd name="adj1" fmla="val 20250"/>
            <a:gd name="adj2" fmla="val -607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hlinkClick xmlns:r="http://schemas.openxmlformats.org/officeDocument/2006/relationships" r:id="rId2"/>
            </a:rPr>
            <a:t>Presentation Materials to City Council</a:t>
          </a:r>
          <a:endParaRPr lang="en-US" sz="2600" kern="1200" dirty="0"/>
        </a:p>
      </dsp:txBody>
      <dsp:txXfrm>
        <a:off x="588539" y="3777208"/>
        <a:ext cx="4666313" cy="1468053"/>
      </dsp:txXfrm>
    </dsp:sp>
    <dsp:sp modelId="{D083B99A-BDC9-4D45-A18D-0ACA20508426}">
      <dsp:nvSpPr>
        <dsp:cNvPr id="0" name=""/>
        <dsp:cNvSpPr/>
      </dsp:nvSpPr>
      <dsp:spPr>
        <a:xfrm>
          <a:off x="5885382" y="0"/>
          <a:ext cx="5243049" cy="4194439"/>
        </a:xfrm>
        <a:prstGeom prst="rect">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70" t="-768" r="-39930" b="768"/>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A0719A33-ED7C-4E89-8B44-C04A15415E9A}">
      <dsp:nvSpPr>
        <dsp:cNvPr id="0" name=""/>
        <dsp:cNvSpPr/>
      </dsp:nvSpPr>
      <dsp:spPr>
        <a:xfrm>
          <a:off x="6355893" y="3777208"/>
          <a:ext cx="4666313" cy="1468053"/>
        </a:xfrm>
        <a:prstGeom prst="wedgeRectCallout">
          <a:avLst>
            <a:gd name="adj1" fmla="val 20250"/>
            <a:gd name="adj2" fmla="val -607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hlinkClick xmlns:r="http://schemas.openxmlformats.org/officeDocument/2006/relationships" r:id="rId4"/>
            </a:rPr>
            <a:t>Fees 101 Website: </a:t>
          </a:r>
        </a:p>
        <a:p>
          <a:pPr marL="0" lvl="0" indent="0" algn="ctr" defTabSz="1155700">
            <a:lnSpc>
              <a:spcPct val="90000"/>
            </a:lnSpc>
            <a:spcBef>
              <a:spcPct val="0"/>
            </a:spcBef>
            <a:spcAft>
              <a:spcPct val="35000"/>
            </a:spcAft>
            <a:buNone/>
          </a:pPr>
          <a:r>
            <a:rPr lang="en-US" sz="2600" kern="1200" dirty="0">
              <a:hlinkClick xmlns:r="http://schemas.openxmlformats.org/officeDocument/2006/relationships" r:id="rId4"/>
            </a:rPr>
            <a:t>Resource and References for City Council, City Staff, and the Public </a:t>
          </a:r>
          <a:endParaRPr lang="en-US" sz="2600" kern="1200" dirty="0"/>
        </a:p>
      </dsp:txBody>
      <dsp:txXfrm>
        <a:off x="6355893" y="3777208"/>
        <a:ext cx="4666313" cy="1468053"/>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8.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D37BDD-8E33-6B42-BE48-9125402796CC}" type="datetimeFigureOut">
              <a:rPr lang="en-US" smtClean="0"/>
              <a:t>10/17/2021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B97FA5-992A-9241-A8A2-2ED763958DA4}" type="slidenum">
              <a:rPr lang="en-US" smtClean="0"/>
              <a:t>‹#›</a:t>
            </a:fld>
            <a:endParaRPr lang="en-US" dirty="0"/>
          </a:p>
        </p:txBody>
      </p:sp>
    </p:spTree>
    <p:extLst>
      <p:ext uri="{BB962C8B-B14F-4D97-AF65-F5344CB8AC3E}">
        <p14:creationId xmlns:p14="http://schemas.microsoft.com/office/powerpoint/2010/main" val="10772139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5"/>
          </p:nvPr>
        </p:nvSpPr>
        <p:spPr/>
        <p:txBody>
          <a:bodyPr/>
          <a:lstStyle/>
          <a:p>
            <a:fld id="{08B97FA5-992A-9241-A8A2-2ED763958DA4}" type="slidenum">
              <a:rPr lang="en-US" smtClean="0"/>
              <a:t>3</a:t>
            </a:fld>
            <a:endParaRPr lang="en-US" dirty="0"/>
          </a:p>
        </p:txBody>
      </p:sp>
    </p:spTree>
    <p:extLst>
      <p:ext uri="{BB962C8B-B14F-4D97-AF65-F5344CB8AC3E}">
        <p14:creationId xmlns:p14="http://schemas.microsoft.com/office/powerpoint/2010/main" val="42262908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B97FA5-992A-9241-A8A2-2ED763958DA4}" type="slidenum">
              <a:rPr lang="en-US" smtClean="0"/>
              <a:t>12</a:t>
            </a:fld>
            <a:endParaRPr lang="en-US" dirty="0"/>
          </a:p>
        </p:txBody>
      </p:sp>
    </p:spTree>
    <p:extLst>
      <p:ext uri="{BB962C8B-B14F-4D97-AF65-F5344CB8AC3E}">
        <p14:creationId xmlns:p14="http://schemas.microsoft.com/office/powerpoint/2010/main" val="12834788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B97FA5-992A-9241-A8A2-2ED763958DA4}" type="slidenum">
              <a:rPr lang="en-US" smtClean="0"/>
              <a:t>13</a:t>
            </a:fld>
            <a:endParaRPr lang="en-US" dirty="0"/>
          </a:p>
        </p:txBody>
      </p:sp>
    </p:spTree>
    <p:extLst>
      <p:ext uri="{BB962C8B-B14F-4D97-AF65-F5344CB8AC3E}">
        <p14:creationId xmlns:p14="http://schemas.microsoft.com/office/powerpoint/2010/main" val="39229317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8B97FA5-992A-9241-A8A2-2ED763958DA4}" type="slidenum">
              <a:rPr lang="en-US" smtClean="0"/>
              <a:t>14</a:t>
            </a:fld>
            <a:endParaRPr lang="en-US" dirty="0"/>
          </a:p>
        </p:txBody>
      </p:sp>
    </p:spTree>
    <p:extLst>
      <p:ext uri="{BB962C8B-B14F-4D97-AF65-F5344CB8AC3E}">
        <p14:creationId xmlns:p14="http://schemas.microsoft.com/office/powerpoint/2010/main" val="26953602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B97FA5-992A-9241-A8A2-2ED763958DA4}" type="slidenum">
              <a:rPr lang="en-US" smtClean="0"/>
              <a:t>15</a:t>
            </a:fld>
            <a:endParaRPr lang="en-US" dirty="0"/>
          </a:p>
        </p:txBody>
      </p:sp>
    </p:spTree>
    <p:extLst>
      <p:ext uri="{BB962C8B-B14F-4D97-AF65-F5344CB8AC3E}">
        <p14:creationId xmlns:p14="http://schemas.microsoft.com/office/powerpoint/2010/main" val="15559497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B97FA5-992A-9241-A8A2-2ED763958DA4}" type="slidenum">
              <a:rPr lang="en-US" smtClean="0"/>
              <a:t>16</a:t>
            </a:fld>
            <a:endParaRPr lang="en-US" dirty="0"/>
          </a:p>
        </p:txBody>
      </p:sp>
    </p:spTree>
    <p:extLst>
      <p:ext uri="{BB962C8B-B14F-4D97-AF65-F5344CB8AC3E}">
        <p14:creationId xmlns:p14="http://schemas.microsoft.com/office/powerpoint/2010/main" val="15804040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B97FA5-992A-9241-A8A2-2ED763958DA4}" type="slidenum">
              <a:rPr lang="en-US" smtClean="0"/>
              <a:t>17</a:t>
            </a:fld>
            <a:endParaRPr lang="en-US" dirty="0"/>
          </a:p>
        </p:txBody>
      </p:sp>
    </p:spTree>
    <p:extLst>
      <p:ext uri="{BB962C8B-B14F-4D97-AF65-F5344CB8AC3E}">
        <p14:creationId xmlns:p14="http://schemas.microsoft.com/office/powerpoint/2010/main" val="7627194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B97FA5-992A-9241-A8A2-2ED763958DA4}" type="slidenum">
              <a:rPr lang="en-US" smtClean="0"/>
              <a:t>18</a:t>
            </a:fld>
            <a:endParaRPr lang="en-US" dirty="0"/>
          </a:p>
        </p:txBody>
      </p:sp>
    </p:spTree>
    <p:extLst>
      <p:ext uri="{BB962C8B-B14F-4D97-AF65-F5344CB8AC3E}">
        <p14:creationId xmlns:p14="http://schemas.microsoft.com/office/powerpoint/2010/main" val="29746102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B97FA5-992A-9241-A8A2-2ED763958DA4}" type="slidenum">
              <a:rPr lang="en-US" smtClean="0"/>
              <a:t>19</a:t>
            </a:fld>
            <a:endParaRPr lang="en-US" dirty="0"/>
          </a:p>
        </p:txBody>
      </p:sp>
    </p:spTree>
    <p:extLst>
      <p:ext uri="{BB962C8B-B14F-4D97-AF65-F5344CB8AC3E}">
        <p14:creationId xmlns:p14="http://schemas.microsoft.com/office/powerpoint/2010/main" val="34401899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B97FA5-992A-9241-A8A2-2ED763958DA4}" type="slidenum">
              <a:rPr lang="en-US" smtClean="0"/>
              <a:t>20</a:t>
            </a:fld>
            <a:endParaRPr lang="en-US" dirty="0"/>
          </a:p>
        </p:txBody>
      </p:sp>
    </p:spTree>
    <p:extLst>
      <p:ext uri="{BB962C8B-B14F-4D97-AF65-F5344CB8AC3E}">
        <p14:creationId xmlns:p14="http://schemas.microsoft.com/office/powerpoint/2010/main" val="6894242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B97FA5-992A-9241-A8A2-2ED763958DA4}" type="slidenum">
              <a:rPr lang="en-US" smtClean="0"/>
              <a:t>21</a:t>
            </a:fld>
            <a:endParaRPr lang="en-US" dirty="0"/>
          </a:p>
        </p:txBody>
      </p:sp>
    </p:spTree>
    <p:extLst>
      <p:ext uri="{BB962C8B-B14F-4D97-AF65-F5344CB8AC3E}">
        <p14:creationId xmlns:p14="http://schemas.microsoft.com/office/powerpoint/2010/main" val="3445557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B97FA5-992A-9241-A8A2-2ED763958DA4}" type="slidenum">
              <a:rPr lang="en-US" smtClean="0"/>
              <a:t>4</a:t>
            </a:fld>
            <a:endParaRPr lang="en-US" dirty="0"/>
          </a:p>
        </p:txBody>
      </p:sp>
    </p:spTree>
    <p:extLst>
      <p:ext uri="{BB962C8B-B14F-4D97-AF65-F5344CB8AC3E}">
        <p14:creationId xmlns:p14="http://schemas.microsoft.com/office/powerpoint/2010/main" val="7543333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B97FA5-992A-9241-A8A2-2ED763958DA4}" type="slidenum">
              <a:rPr lang="en-US" smtClean="0"/>
              <a:t>23</a:t>
            </a:fld>
            <a:endParaRPr lang="en-US" dirty="0"/>
          </a:p>
        </p:txBody>
      </p:sp>
    </p:spTree>
    <p:extLst>
      <p:ext uri="{BB962C8B-B14F-4D97-AF65-F5344CB8AC3E}">
        <p14:creationId xmlns:p14="http://schemas.microsoft.com/office/powerpoint/2010/main" val="17308195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deep dive, here is some background information and context to the Citywide fee study </a:t>
            </a:r>
          </a:p>
        </p:txBody>
      </p:sp>
      <p:sp>
        <p:nvSpPr>
          <p:cNvPr id="4" name="Slide Number Placeholder 3"/>
          <p:cNvSpPr>
            <a:spLocks noGrp="1"/>
          </p:cNvSpPr>
          <p:nvPr>
            <p:ph type="sldNum" sz="quarter" idx="5"/>
          </p:nvPr>
        </p:nvSpPr>
        <p:spPr/>
        <p:txBody>
          <a:bodyPr/>
          <a:lstStyle/>
          <a:p>
            <a:fld id="{08B97FA5-992A-9241-A8A2-2ED763958DA4}" type="slidenum">
              <a:rPr lang="en-US" smtClean="0"/>
              <a:t>24</a:t>
            </a:fld>
            <a:endParaRPr lang="en-US" dirty="0"/>
          </a:p>
        </p:txBody>
      </p:sp>
    </p:spTree>
    <p:extLst>
      <p:ext uri="{BB962C8B-B14F-4D97-AF65-F5344CB8AC3E}">
        <p14:creationId xmlns:p14="http://schemas.microsoft.com/office/powerpoint/2010/main" val="7621928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B97FA5-992A-9241-A8A2-2ED763958DA4}" type="slidenum">
              <a:rPr lang="en-US" smtClean="0"/>
              <a:t>25</a:t>
            </a:fld>
            <a:endParaRPr lang="en-US" dirty="0"/>
          </a:p>
        </p:txBody>
      </p:sp>
    </p:spTree>
    <p:extLst>
      <p:ext uri="{BB962C8B-B14F-4D97-AF65-F5344CB8AC3E}">
        <p14:creationId xmlns:p14="http://schemas.microsoft.com/office/powerpoint/2010/main" val="33404888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B97FA5-992A-9241-A8A2-2ED763958DA4}" type="slidenum">
              <a:rPr lang="en-US" smtClean="0"/>
              <a:t>26</a:t>
            </a:fld>
            <a:endParaRPr lang="en-US" dirty="0"/>
          </a:p>
        </p:txBody>
      </p:sp>
    </p:spTree>
    <p:extLst>
      <p:ext uri="{BB962C8B-B14F-4D97-AF65-F5344CB8AC3E}">
        <p14:creationId xmlns:p14="http://schemas.microsoft.com/office/powerpoint/2010/main" val="25197538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B97FA5-992A-9241-A8A2-2ED763958DA4}" type="slidenum">
              <a:rPr lang="en-US" smtClean="0"/>
              <a:t>27</a:t>
            </a:fld>
            <a:endParaRPr lang="en-US" dirty="0"/>
          </a:p>
        </p:txBody>
      </p:sp>
    </p:spTree>
    <p:extLst>
      <p:ext uri="{BB962C8B-B14F-4D97-AF65-F5344CB8AC3E}">
        <p14:creationId xmlns:p14="http://schemas.microsoft.com/office/powerpoint/2010/main" val="15154473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B97FA5-992A-9241-A8A2-2ED763958DA4}" type="slidenum">
              <a:rPr lang="en-US" smtClean="0"/>
              <a:t>5</a:t>
            </a:fld>
            <a:endParaRPr lang="en-US" dirty="0"/>
          </a:p>
        </p:txBody>
      </p:sp>
    </p:spTree>
    <p:extLst>
      <p:ext uri="{BB962C8B-B14F-4D97-AF65-F5344CB8AC3E}">
        <p14:creationId xmlns:p14="http://schemas.microsoft.com/office/powerpoint/2010/main" val="12564505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08B97FA5-992A-9241-A8A2-2ED763958DA4}" type="slidenum">
              <a:rPr lang="en-US" smtClean="0"/>
              <a:t>6</a:t>
            </a:fld>
            <a:endParaRPr lang="en-US" dirty="0"/>
          </a:p>
        </p:txBody>
      </p:sp>
    </p:spTree>
    <p:extLst>
      <p:ext uri="{BB962C8B-B14F-4D97-AF65-F5344CB8AC3E}">
        <p14:creationId xmlns:p14="http://schemas.microsoft.com/office/powerpoint/2010/main" val="41731952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B97FA5-992A-9241-A8A2-2ED763958DA4}" type="slidenum">
              <a:rPr lang="en-US" smtClean="0"/>
              <a:t>7</a:t>
            </a:fld>
            <a:endParaRPr lang="en-US" dirty="0"/>
          </a:p>
        </p:txBody>
      </p:sp>
    </p:spTree>
    <p:extLst>
      <p:ext uri="{BB962C8B-B14F-4D97-AF65-F5344CB8AC3E}">
        <p14:creationId xmlns:p14="http://schemas.microsoft.com/office/powerpoint/2010/main" val="16093560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B97FA5-992A-9241-A8A2-2ED763958DA4}" type="slidenum">
              <a:rPr lang="en-US" smtClean="0"/>
              <a:t>8</a:t>
            </a:fld>
            <a:endParaRPr lang="en-US" dirty="0"/>
          </a:p>
        </p:txBody>
      </p:sp>
    </p:spTree>
    <p:extLst>
      <p:ext uri="{BB962C8B-B14F-4D97-AF65-F5344CB8AC3E}">
        <p14:creationId xmlns:p14="http://schemas.microsoft.com/office/powerpoint/2010/main" val="25791872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B97FA5-992A-9241-A8A2-2ED763958DA4}" type="slidenum">
              <a:rPr lang="en-US" smtClean="0"/>
              <a:t>9</a:t>
            </a:fld>
            <a:endParaRPr lang="en-US" dirty="0"/>
          </a:p>
        </p:txBody>
      </p:sp>
    </p:spTree>
    <p:extLst>
      <p:ext uri="{BB962C8B-B14F-4D97-AF65-F5344CB8AC3E}">
        <p14:creationId xmlns:p14="http://schemas.microsoft.com/office/powerpoint/2010/main" val="11768579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B97FA5-992A-9241-A8A2-2ED763958DA4}" type="slidenum">
              <a:rPr lang="en-US" smtClean="0"/>
              <a:t>10</a:t>
            </a:fld>
            <a:endParaRPr lang="en-US" dirty="0"/>
          </a:p>
        </p:txBody>
      </p:sp>
    </p:spTree>
    <p:extLst>
      <p:ext uri="{BB962C8B-B14F-4D97-AF65-F5344CB8AC3E}">
        <p14:creationId xmlns:p14="http://schemas.microsoft.com/office/powerpoint/2010/main" val="42515462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B97FA5-992A-9241-A8A2-2ED763958DA4}" type="slidenum">
              <a:rPr lang="en-US" smtClean="0"/>
              <a:t>11</a:t>
            </a:fld>
            <a:endParaRPr lang="en-US" dirty="0"/>
          </a:p>
        </p:txBody>
      </p:sp>
    </p:spTree>
    <p:extLst>
      <p:ext uri="{BB962C8B-B14F-4D97-AF65-F5344CB8AC3E}">
        <p14:creationId xmlns:p14="http://schemas.microsoft.com/office/powerpoint/2010/main" val="27829179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4.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ED480D9-AC5B-1A4A-8574-B56E3FAFAC2D}"/>
              </a:ext>
            </a:extLst>
          </p:cNvPr>
          <p:cNvSpPr/>
          <p:nvPr userDrawn="1"/>
        </p:nvSpPr>
        <p:spPr>
          <a:xfrm>
            <a:off x="0" y="0"/>
            <a:ext cx="12192000" cy="814551"/>
          </a:xfrm>
          <a:prstGeom prst="rect">
            <a:avLst/>
          </a:prstGeom>
          <a:solidFill>
            <a:schemeClr val="accent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5" name="Text Placeholder 4">
            <a:extLst>
              <a:ext uri="{FF2B5EF4-FFF2-40B4-BE49-F238E27FC236}">
                <a16:creationId xmlns:a16="http://schemas.microsoft.com/office/drawing/2014/main" id="{C09F80A8-F5A9-2B43-A7F4-57189C5A7BB5}"/>
              </a:ext>
            </a:extLst>
          </p:cNvPr>
          <p:cNvSpPr>
            <a:spLocks noGrp="1"/>
          </p:cNvSpPr>
          <p:nvPr>
            <p:ph type="body" sz="quarter" idx="10" hasCustomPrompt="1"/>
          </p:nvPr>
        </p:nvSpPr>
        <p:spPr>
          <a:xfrm>
            <a:off x="258229" y="6380838"/>
            <a:ext cx="1643399" cy="351736"/>
          </a:xfrm>
          <a:prstGeom prst="rect">
            <a:avLst/>
          </a:prstGeom>
        </p:spPr>
        <p:txBody>
          <a:bodyPr/>
          <a:lstStyle>
            <a:lvl1pPr marL="0" indent="0" algn="ctr">
              <a:buNone/>
              <a:defRPr sz="1600">
                <a:latin typeface="Raleway" panose="020B0003030101060003" pitchFamily="34" charset="0"/>
              </a:defRPr>
            </a:lvl1pPr>
          </a:lstStyle>
          <a:p>
            <a:pPr lvl="0"/>
            <a:r>
              <a:rPr lang="en-US" dirty="0"/>
              <a:t>Dept logo</a:t>
            </a:r>
          </a:p>
        </p:txBody>
      </p:sp>
      <p:sp>
        <p:nvSpPr>
          <p:cNvPr id="4" name="Slide Number Placeholder 3">
            <a:extLst>
              <a:ext uri="{FF2B5EF4-FFF2-40B4-BE49-F238E27FC236}">
                <a16:creationId xmlns:a16="http://schemas.microsoft.com/office/drawing/2014/main" id="{1990F4DD-BC09-E749-BC7B-08EAFEFA2B62}"/>
              </a:ext>
            </a:extLst>
          </p:cNvPr>
          <p:cNvSpPr>
            <a:spLocks noGrp="1"/>
          </p:cNvSpPr>
          <p:nvPr>
            <p:ph type="sldNum" sz="quarter" idx="4"/>
          </p:nvPr>
        </p:nvSpPr>
        <p:spPr>
          <a:xfrm>
            <a:off x="9330791" y="6365787"/>
            <a:ext cx="549584" cy="365125"/>
          </a:xfrm>
          <a:prstGeom prst="rect">
            <a:avLst/>
          </a:prstGeom>
        </p:spPr>
        <p:txBody>
          <a:bodyPr/>
          <a:lstStyle>
            <a:lvl1pPr algn="r">
              <a:defRPr>
                <a:solidFill>
                  <a:schemeClr val="bg1"/>
                </a:solidFill>
              </a:defRPr>
            </a:lvl1pPr>
          </a:lstStyle>
          <a:p>
            <a:fld id="{6E85E584-ED0B-8444-A304-9729C7985BBF}" type="slidenum">
              <a:rPr lang="en-US" smtClean="0"/>
              <a:pPr/>
              <a:t>‹#›</a:t>
            </a:fld>
            <a:endParaRPr lang="en-US" dirty="0"/>
          </a:p>
        </p:txBody>
      </p:sp>
    </p:spTree>
    <p:extLst>
      <p:ext uri="{BB962C8B-B14F-4D97-AF65-F5344CB8AC3E}">
        <p14:creationId xmlns:p14="http://schemas.microsoft.com/office/powerpoint/2010/main" val="41070312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ill image with overlay text">
    <p:spTree>
      <p:nvGrpSpPr>
        <p:cNvPr id="1" name=""/>
        <p:cNvGrpSpPr/>
        <p:nvPr/>
      </p:nvGrpSpPr>
      <p:grpSpPr>
        <a:xfrm>
          <a:off x="0" y="0"/>
          <a:ext cx="0" cy="0"/>
          <a:chOff x="0" y="0"/>
          <a:chExt cx="0" cy="0"/>
        </a:xfrm>
      </p:grpSpPr>
      <p:pic>
        <p:nvPicPr>
          <p:cNvPr id="8" name="Picture 7" descr="A body of water with a city in the background&#10;&#10;Description automatically generated">
            <a:extLst>
              <a:ext uri="{FF2B5EF4-FFF2-40B4-BE49-F238E27FC236}">
                <a16:creationId xmlns:a16="http://schemas.microsoft.com/office/drawing/2014/main" id="{65B46C86-E06A-3E45-A24D-459A4C92B17C}"/>
              </a:ext>
            </a:extLst>
          </p:cNvPr>
          <p:cNvPicPr>
            <a:picLocks noChangeAspect="1"/>
          </p:cNvPicPr>
          <p:nvPr userDrawn="1"/>
        </p:nvPicPr>
        <p:blipFill>
          <a:blip r:embed="rId2"/>
          <a:stretch>
            <a:fillRect/>
          </a:stretch>
        </p:blipFill>
        <p:spPr>
          <a:xfrm>
            <a:off x="0" y="-134937"/>
            <a:ext cx="12192000" cy="6223000"/>
          </a:xfrm>
          <a:prstGeom prst="rect">
            <a:avLst/>
          </a:prstGeom>
        </p:spPr>
      </p:pic>
      <p:sp>
        <p:nvSpPr>
          <p:cNvPr id="5" name="Rectangle 4">
            <a:extLst>
              <a:ext uri="{FF2B5EF4-FFF2-40B4-BE49-F238E27FC236}">
                <a16:creationId xmlns:a16="http://schemas.microsoft.com/office/drawing/2014/main" id="{036150CF-B1AC-024F-A448-A892325DC67B}"/>
              </a:ext>
            </a:extLst>
          </p:cNvPr>
          <p:cNvSpPr/>
          <p:nvPr userDrawn="1"/>
        </p:nvSpPr>
        <p:spPr>
          <a:xfrm>
            <a:off x="0" y="2181402"/>
            <a:ext cx="9134375" cy="197141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13">
            <a:extLst>
              <a:ext uri="{FF2B5EF4-FFF2-40B4-BE49-F238E27FC236}">
                <a16:creationId xmlns:a16="http://schemas.microsoft.com/office/drawing/2014/main" id="{78F10C03-C4AF-AF42-8059-EACE2CB87199}"/>
              </a:ext>
            </a:extLst>
          </p:cNvPr>
          <p:cNvSpPr>
            <a:spLocks noGrp="1"/>
          </p:cNvSpPr>
          <p:nvPr>
            <p:ph sz="quarter" idx="12" hasCustomPrompt="1"/>
          </p:nvPr>
        </p:nvSpPr>
        <p:spPr>
          <a:xfrm>
            <a:off x="459462" y="2976563"/>
            <a:ext cx="8466053" cy="939982"/>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a:buNone/>
              <a:tabLst/>
              <a:defRPr sz="2800" b="1" i="0">
                <a:solidFill>
                  <a:schemeClr val="accent1"/>
                </a:solidFill>
                <a:latin typeface="Raleway" panose="020B0003030101060003" pitchFamily="34" charset="0"/>
              </a:defRPr>
            </a:lvl1pPr>
          </a:lstStyle>
          <a:p>
            <a:pPr lvl="0"/>
            <a:r>
              <a:rPr lang="da" dirty="0"/>
              <a:t>Lorem ipsum dolor sit ame</a:t>
            </a:r>
          </a:p>
        </p:txBody>
      </p:sp>
      <p:sp>
        <p:nvSpPr>
          <p:cNvPr id="7" name="Slide Number Placeholder 3">
            <a:extLst>
              <a:ext uri="{FF2B5EF4-FFF2-40B4-BE49-F238E27FC236}">
                <a16:creationId xmlns:a16="http://schemas.microsoft.com/office/drawing/2014/main" id="{171349A6-B67B-C249-B03A-C467F5A19CCA}"/>
              </a:ext>
            </a:extLst>
          </p:cNvPr>
          <p:cNvSpPr>
            <a:spLocks noGrp="1"/>
          </p:cNvSpPr>
          <p:nvPr>
            <p:ph type="sldNum" sz="quarter" idx="4"/>
          </p:nvPr>
        </p:nvSpPr>
        <p:spPr>
          <a:xfrm>
            <a:off x="9330791" y="6365787"/>
            <a:ext cx="549584" cy="365125"/>
          </a:xfrm>
          <a:prstGeom prst="rect">
            <a:avLst/>
          </a:prstGeom>
        </p:spPr>
        <p:txBody>
          <a:bodyPr/>
          <a:lstStyle>
            <a:lvl1pPr algn="r">
              <a:defRPr>
                <a:solidFill>
                  <a:schemeClr val="bg1"/>
                </a:solidFill>
                <a:latin typeface="Raleway" panose="020B0003030101060003" pitchFamily="34" charset="0"/>
              </a:defRPr>
            </a:lvl1pPr>
          </a:lstStyle>
          <a:p>
            <a:fld id="{6E85E584-ED0B-8444-A304-9729C7985BBF}" type="slidenum">
              <a:rPr lang="en-US" smtClean="0"/>
              <a:pPr/>
              <a:t>‹#›</a:t>
            </a:fld>
            <a:endParaRPr lang="en-US" dirty="0"/>
          </a:p>
        </p:txBody>
      </p:sp>
    </p:spTree>
    <p:extLst>
      <p:ext uri="{BB962C8B-B14F-4D97-AF65-F5344CB8AC3E}">
        <p14:creationId xmlns:p14="http://schemas.microsoft.com/office/powerpoint/2010/main" val="2571410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0" name="Picture 9" descr="Fireworks in the sky&#10;&#10;Description automatically generated">
            <a:extLst>
              <a:ext uri="{FF2B5EF4-FFF2-40B4-BE49-F238E27FC236}">
                <a16:creationId xmlns:a16="http://schemas.microsoft.com/office/drawing/2014/main" id="{E6B486C6-4332-FC43-8203-AD289F046A0C}"/>
              </a:ext>
            </a:extLst>
          </p:cNvPr>
          <p:cNvPicPr>
            <a:picLocks noChangeAspect="1"/>
          </p:cNvPicPr>
          <p:nvPr userDrawn="1"/>
        </p:nvPicPr>
        <p:blipFill>
          <a:blip r:embed="rId2"/>
          <a:stretch>
            <a:fillRect/>
          </a:stretch>
        </p:blipFill>
        <p:spPr>
          <a:xfrm>
            <a:off x="0" y="11898"/>
            <a:ext cx="12192000" cy="6210300"/>
          </a:xfrm>
          <a:prstGeom prst="rect">
            <a:avLst/>
          </a:prstGeom>
        </p:spPr>
      </p:pic>
      <p:sp>
        <p:nvSpPr>
          <p:cNvPr id="5" name="Rectangle 4">
            <a:extLst>
              <a:ext uri="{FF2B5EF4-FFF2-40B4-BE49-F238E27FC236}">
                <a16:creationId xmlns:a16="http://schemas.microsoft.com/office/drawing/2014/main" id="{CF7D847A-D8D5-174A-AF84-A8E3FD0A0C41}"/>
              </a:ext>
            </a:extLst>
          </p:cNvPr>
          <p:cNvSpPr/>
          <p:nvPr userDrawn="1"/>
        </p:nvSpPr>
        <p:spPr>
          <a:xfrm>
            <a:off x="0" y="1240066"/>
            <a:ext cx="12192000" cy="375396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2">
            <a:extLst>
              <a:ext uri="{FF2B5EF4-FFF2-40B4-BE49-F238E27FC236}">
                <a16:creationId xmlns:a16="http://schemas.microsoft.com/office/drawing/2014/main" id="{EE1B9C26-5A09-9646-9ECD-B9B525761026}"/>
              </a:ext>
            </a:extLst>
          </p:cNvPr>
          <p:cNvSpPr txBox="1">
            <a:spLocks/>
          </p:cNvSpPr>
          <p:nvPr userDrawn="1"/>
        </p:nvSpPr>
        <p:spPr>
          <a:xfrm>
            <a:off x="167081" y="1682165"/>
            <a:ext cx="5564646" cy="2812629"/>
          </a:xfrm>
          <a:prstGeom prst="rect">
            <a:avLst/>
          </a:prstGeom>
        </p:spPr>
        <p:txBody>
          <a:bodyPr anchor="ctr"/>
          <a:lstStyle>
            <a:lvl1pPr marL="0" indent="0" algn="l" defTabSz="914400" rtl="0" eaLnBrk="1" latinLnBrk="0" hangingPunct="1">
              <a:lnSpc>
                <a:spcPct val="90000"/>
              </a:lnSpc>
              <a:spcBef>
                <a:spcPts val="1000"/>
              </a:spcBef>
              <a:buFont typeface="Arial"/>
              <a:buNone/>
              <a:defRPr sz="2400" b="1" i="0" kern="1200">
                <a:solidFill>
                  <a:schemeClr val="accent1"/>
                </a:solidFill>
                <a:latin typeface="Raleway" charset="0"/>
                <a:ea typeface="Raleway" charset="0"/>
                <a:cs typeface="Raleway" charset="0"/>
              </a:defRPr>
            </a:lvl1pPr>
            <a:lvl2pPr marL="457200" indent="0" algn="l" defTabSz="914400" rtl="0" eaLnBrk="1" latinLnBrk="0" hangingPunct="1">
              <a:lnSpc>
                <a:spcPct val="90000"/>
              </a:lnSpc>
              <a:spcBef>
                <a:spcPts val="500"/>
              </a:spcBef>
              <a:buFont typeface="Arial"/>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9pPr>
          </a:lstStyle>
          <a:p>
            <a:r>
              <a:rPr lang="en-US" dirty="0"/>
              <a:t>Thank you</a:t>
            </a:r>
          </a:p>
        </p:txBody>
      </p:sp>
      <p:cxnSp>
        <p:nvCxnSpPr>
          <p:cNvPr id="7" name="Straight Connector 6">
            <a:extLst>
              <a:ext uri="{FF2B5EF4-FFF2-40B4-BE49-F238E27FC236}">
                <a16:creationId xmlns:a16="http://schemas.microsoft.com/office/drawing/2014/main" id="{9415C40D-693A-5941-8983-6C0B457CDBD7}"/>
              </a:ext>
            </a:extLst>
          </p:cNvPr>
          <p:cNvCxnSpPr/>
          <p:nvPr userDrawn="1"/>
        </p:nvCxnSpPr>
        <p:spPr>
          <a:xfrm>
            <a:off x="6119495" y="1323368"/>
            <a:ext cx="0" cy="3538563"/>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9" name="Content Placeholder 13">
            <a:extLst>
              <a:ext uri="{FF2B5EF4-FFF2-40B4-BE49-F238E27FC236}">
                <a16:creationId xmlns:a16="http://schemas.microsoft.com/office/drawing/2014/main" id="{896E94F1-AD9B-2B4C-840D-4409D7B6A6AD}"/>
              </a:ext>
            </a:extLst>
          </p:cNvPr>
          <p:cNvSpPr>
            <a:spLocks noGrp="1"/>
          </p:cNvSpPr>
          <p:nvPr>
            <p:ph sz="quarter" idx="12" hasCustomPrompt="1"/>
          </p:nvPr>
        </p:nvSpPr>
        <p:spPr>
          <a:xfrm>
            <a:off x="6431384" y="2503961"/>
            <a:ext cx="4946017" cy="161662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a:buNone/>
              <a:tabLst/>
              <a:defRPr sz="1800" b="1" i="0">
                <a:solidFill>
                  <a:schemeClr val="accent1"/>
                </a:solidFill>
                <a:latin typeface="Raleway" panose="020B0003030101060003" pitchFamily="34" charset="0"/>
              </a:defRPr>
            </a:lvl1pPr>
          </a:lstStyle>
          <a:p>
            <a:pPr lvl="0"/>
            <a:r>
              <a:rPr lang="da" dirty="0"/>
              <a:t>Name, Contact Info</a:t>
            </a:r>
          </a:p>
        </p:txBody>
      </p:sp>
      <p:sp>
        <p:nvSpPr>
          <p:cNvPr id="11" name="Slide Number Placeholder 3">
            <a:extLst>
              <a:ext uri="{FF2B5EF4-FFF2-40B4-BE49-F238E27FC236}">
                <a16:creationId xmlns:a16="http://schemas.microsoft.com/office/drawing/2014/main" id="{3AF66C0E-EA4D-E740-8685-C93D8FEF4D56}"/>
              </a:ext>
            </a:extLst>
          </p:cNvPr>
          <p:cNvSpPr>
            <a:spLocks noGrp="1"/>
          </p:cNvSpPr>
          <p:nvPr>
            <p:ph type="sldNum" sz="quarter" idx="4"/>
          </p:nvPr>
        </p:nvSpPr>
        <p:spPr>
          <a:xfrm>
            <a:off x="9330791" y="6365787"/>
            <a:ext cx="549584" cy="365125"/>
          </a:xfrm>
          <a:prstGeom prst="rect">
            <a:avLst/>
          </a:prstGeom>
        </p:spPr>
        <p:txBody>
          <a:bodyPr/>
          <a:lstStyle>
            <a:lvl1pPr algn="r">
              <a:defRPr>
                <a:solidFill>
                  <a:schemeClr val="bg1"/>
                </a:solidFill>
                <a:latin typeface="Raleway" panose="020B0003030101060003" pitchFamily="34" charset="0"/>
              </a:defRPr>
            </a:lvl1pPr>
          </a:lstStyle>
          <a:p>
            <a:fld id="{6E85E584-ED0B-8444-A304-9729C7985BBF}" type="slidenum">
              <a:rPr lang="en-US" smtClean="0"/>
              <a:pPr/>
              <a:t>‹#›</a:t>
            </a:fld>
            <a:endParaRPr lang="en-US" dirty="0"/>
          </a:p>
        </p:txBody>
      </p:sp>
    </p:spTree>
    <p:extLst>
      <p:ext uri="{BB962C8B-B14F-4D97-AF65-F5344CB8AC3E}">
        <p14:creationId xmlns:p14="http://schemas.microsoft.com/office/powerpoint/2010/main" val="31622611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Content Placeholder 13">
            <a:extLst>
              <a:ext uri="{FF2B5EF4-FFF2-40B4-BE49-F238E27FC236}">
                <a16:creationId xmlns:a16="http://schemas.microsoft.com/office/drawing/2014/main" id="{F006AC29-94F7-AB4A-BE38-57E9CCE28214}"/>
              </a:ext>
            </a:extLst>
          </p:cNvPr>
          <p:cNvSpPr>
            <a:spLocks noGrp="1"/>
          </p:cNvSpPr>
          <p:nvPr>
            <p:ph sz="quarter" idx="13" hasCustomPrompt="1"/>
          </p:nvPr>
        </p:nvSpPr>
        <p:spPr>
          <a:xfrm>
            <a:off x="167081" y="2747961"/>
            <a:ext cx="2322954" cy="681039"/>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a:buNone/>
              <a:tabLst/>
              <a:defRPr sz="2400" b="1" i="0">
                <a:solidFill>
                  <a:schemeClr val="bg1"/>
                </a:solidFill>
                <a:latin typeface="Raleway" panose="020B0003030101060003" pitchFamily="34" charset="0"/>
              </a:defRPr>
            </a:lvl1pPr>
          </a:lstStyle>
          <a:p>
            <a:pPr lvl="0"/>
            <a:r>
              <a:rPr lang="da" dirty="0"/>
              <a:t>Lorem ipsum dolor sit ame</a:t>
            </a:r>
          </a:p>
        </p:txBody>
      </p:sp>
      <p:sp>
        <p:nvSpPr>
          <p:cNvPr id="5" name="Slide Number Placeholder 3">
            <a:extLst>
              <a:ext uri="{FF2B5EF4-FFF2-40B4-BE49-F238E27FC236}">
                <a16:creationId xmlns:a16="http://schemas.microsoft.com/office/drawing/2014/main" id="{B655BF74-97F1-D54E-AAA8-96960B5B687F}"/>
              </a:ext>
            </a:extLst>
          </p:cNvPr>
          <p:cNvSpPr>
            <a:spLocks noGrp="1"/>
          </p:cNvSpPr>
          <p:nvPr>
            <p:ph type="sldNum" sz="quarter" idx="4"/>
          </p:nvPr>
        </p:nvSpPr>
        <p:spPr>
          <a:xfrm>
            <a:off x="9330791" y="6365787"/>
            <a:ext cx="549584" cy="365125"/>
          </a:xfrm>
          <a:prstGeom prst="rect">
            <a:avLst/>
          </a:prstGeom>
        </p:spPr>
        <p:txBody>
          <a:bodyPr/>
          <a:lstStyle>
            <a:lvl1pPr algn="r">
              <a:defRPr>
                <a:solidFill>
                  <a:schemeClr val="bg1"/>
                </a:solidFill>
                <a:latin typeface="Raleway" panose="020B0003030101060003" pitchFamily="34" charset="0"/>
              </a:defRPr>
            </a:lvl1pPr>
          </a:lstStyle>
          <a:p>
            <a:fld id="{6E85E584-ED0B-8444-A304-9729C7985BBF}" type="slidenum">
              <a:rPr lang="en-US" smtClean="0"/>
              <a:pPr/>
              <a:t>‹#›</a:t>
            </a:fld>
            <a:endParaRPr lang="en-US" dirty="0"/>
          </a:p>
        </p:txBody>
      </p:sp>
    </p:spTree>
    <p:extLst>
      <p:ext uri="{BB962C8B-B14F-4D97-AF65-F5344CB8AC3E}">
        <p14:creationId xmlns:p14="http://schemas.microsoft.com/office/powerpoint/2010/main" val="21668401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tandard text">
    <p:spTree>
      <p:nvGrpSpPr>
        <p:cNvPr id="1" name=""/>
        <p:cNvGrpSpPr/>
        <p:nvPr/>
      </p:nvGrpSpPr>
      <p:grpSpPr>
        <a:xfrm>
          <a:off x="0" y="0"/>
          <a:ext cx="0" cy="0"/>
          <a:chOff x="0" y="0"/>
          <a:chExt cx="0" cy="0"/>
        </a:xfrm>
      </p:grpSpPr>
      <p:sp>
        <p:nvSpPr>
          <p:cNvPr id="6" name="Text Placeholder 8">
            <a:extLst>
              <a:ext uri="{FF2B5EF4-FFF2-40B4-BE49-F238E27FC236}">
                <a16:creationId xmlns:a16="http://schemas.microsoft.com/office/drawing/2014/main" id="{874EF5E0-E6AB-3D4E-BFE3-DF10607BE755}"/>
              </a:ext>
            </a:extLst>
          </p:cNvPr>
          <p:cNvSpPr>
            <a:spLocks noGrp="1"/>
          </p:cNvSpPr>
          <p:nvPr>
            <p:ph type="body" sz="quarter" idx="10" hasCustomPrompt="1"/>
          </p:nvPr>
        </p:nvSpPr>
        <p:spPr>
          <a:xfrm>
            <a:off x="3194571" y="2042807"/>
            <a:ext cx="8635986" cy="2699125"/>
          </a:xfrm>
          <a:prstGeom prst="rect">
            <a:avLst/>
          </a:prstGeom>
        </p:spPr>
        <p:txBody>
          <a:bodyPr/>
          <a:lstStyle>
            <a:lvl1pPr>
              <a:defRPr/>
            </a:lvl1pPr>
            <a:lvl2pPr>
              <a:defRPr/>
            </a:lvl2pPr>
            <a:lvl3pPr>
              <a:defRPr/>
            </a:lvl3pPr>
          </a:lstStyle>
          <a:p>
            <a:r>
              <a:rPr lang="en-US" dirty="0">
                <a:latin typeface="Open Sans" charset="0"/>
                <a:ea typeface="Open Sans" charset="0"/>
                <a:cs typeface="Open Sans" charset="0"/>
              </a:rPr>
              <a:t>Lorem ipsum dolor sit </a:t>
            </a:r>
            <a:r>
              <a:rPr lang="en-US" dirty="0" err="1">
                <a:latin typeface="Open Sans" charset="0"/>
                <a:ea typeface="Open Sans" charset="0"/>
                <a:cs typeface="Open Sans" charset="0"/>
              </a:rPr>
              <a:t>amet</a:t>
            </a:r>
            <a:r>
              <a:rPr lang="en-US" dirty="0">
                <a:latin typeface="Open Sans" charset="0"/>
                <a:ea typeface="Open Sans" charset="0"/>
                <a:cs typeface="Open Sans" charset="0"/>
              </a:rPr>
              <a:t>, ex </a:t>
            </a:r>
            <a:r>
              <a:rPr lang="en-US" dirty="0" err="1">
                <a:latin typeface="Open Sans" charset="0"/>
                <a:ea typeface="Open Sans" charset="0"/>
                <a:cs typeface="Open Sans" charset="0"/>
              </a:rPr>
              <a:t>sed</a:t>
            </a:r>
            <a:r>
              <a:rPr lang="en-US" dirty="0">
                <a:latin typeface="Open Sans" charset="0"/>
                <a:ea typeface="Open Sans" charset="0"/>
                <a:cs typeface="Open Sans" charset="0"/>
              </a:rPr>
              <a:t> </a:t>
            </a:r>
            <a:r>
              <a:rPr lang="en-US" dirty="0" err="1">
                <a:latin typeface="Open Sans" charset="0"/>
                <a:ea typeface="Open Sans" charset="0"/>
                <a:cs typeface="Open Sans" charset="0"/>
              </a:rPr>
              <a:t>autem</a:t>
            </a:r>
            <a:r>
              <a:rPr lang="en-US" dirty="0">
                <a:latin typeface="Open Sans" charset="0"/>
                <a:ea typeface="Open Sans" charset="0"/>
                <a:cs typeface="Open Sans" charset="0"/>
              </a:rPr>
              <a:t> lorem, </a:t>
            </a:r>
            <a:r>
              <a:rPr lang="en-US" dirty="0" err="1">
                <a:latin typeface="Open Sans" charset="0"/>
                <a:ea typeface="Open Sans" charset="0"/>
                <a:cs typeface="Open Sans" charset="0"/>
              </a:rPr>
              <a:t>est</a:t>
            </a:r>
            <a:r>
              <a:rPr lang="en-US" dirty="0">
                <a:latin typeface="Open Sans" charset="0"/>
                <a:ea typeface="Open Sans" charset="0"/>
                <a:cs typeface="Open Sans" charset="0"/>
              </a:rPr>
              <a:t> </a:t>
            </a:r>
            <a:r>
              <a:rPr lang="en-US" dirty="0" err="1">
                <a:latin typeface="Open Sans" charset="0"/>
                <a:ea typeface="Open Sans" charset="0"/>
                <a:cs typeface="Open Sans" charset="0"/>
              </a:rPr>
              <a:t>summo</a:t>
            </a:r>
            <a:r>
              <a:rPr lang="en-US" dirty="0">
                <a:latin typeface="Open Sans" charset="0"/>
                <a:ea typeface="Open Sans" charset="0"/>
                <a:cs typeface="Open Sans" charset="0"/>
              </a:rPr>
              <a:t> </a:t>
            </a:r>
            <a:r>
              <a:rPr lang="en-US" dirty="0" err="1">
                <a:latin typeface="Open Sans" charset="0"/>
                <a:ea typeface="Open Sans" charset="0"/>
                <a:cs typeface="Open Sans" charset="0"/>
              </a:rPr>
              <a:t>nemore</a:t>
            </a:r>
            <a:r>
              <a:rPr lang="en-US" dirty="0">
                <a:latin typeface="Open Sans" charset="0"/>
                <a:ea typeface="Open Sans" charset="0"/>
                <a:cs typeface="Open Sans" charset="0"/>
              </a:rPr>
              <a:t> minimum ex.</a:t>
            </a:r>
          </a:p>
          <a:p>
            <a:pPr lvl="1"/>
            <a:r>
              <a:rPr lang="en-US" dirty="0">
                <a:latin typeface="Open Sans" charset="0"/>
                <a:ea typeface="Open Sans" charset="0"/>
                <a:cs typeface="Open Sans" charset="0"/>
              </a:rPr>
              <a:t>Lorem ipsum dolor sit </a:t>
            </a:r>
            <a:r>
              <a:rPr lang="en-US" dirty="0" err="1">
                <a:latin typeface="Open Sans" charset="0"/>
                <a:ea typeface="Open Sans" charset="0"/>
                <a:cs typeface="Open Sans" charset="0"/>
              </a:rPr>
              <a:t>amet</a:t>
            </a:r>
            <a:r>
              <a:rPr lang="en-US" dirty="0">
                <a:latin typeface="Open Sans" charset="0"/>
                <a:ea typeface="Open Sans" charset="0"/>
                <a:cs typeface="Open Sans" charset="0"/>
              </a:rPr>
              <a:t>, </a:t>
            </a:r>
            <a:r>
              <a:rPr lang="en-US" dirty="0" err="1">
                <a:latin typeface="Open Sans" charset="0"/>
                <a:ea typeface="Open Sans" charset="0"/>
                <a:cs typeface="Open Sans" charset="0"/>
              </a:rPr>
              <a:t>utinam</a:t>
            </a:r>
            <a:r>
              <a:rPr lang="en-US" dirty="0">
                <a:latin typeface="Open Sans" charset="0"/>
                <a:ea typeface="Open Sans" charset="0"/>
                <a:cs typeface="Open Sans" charset="0"/>
              </a:rPr>
              <a:t> consul </a:t>
            </a:r>
            <a:r>
              <a:rPr lang="en-US" dirty="0" err="1">
                <a:latin typeface="Open Sans" charset="0"/>
                <a:ea typeface="Open Sans" charset="0"/>
                <a:cs typeface="Open Sans" charset="0"/>
              </a:rPr>
              <a:t>doctus</a:t>
            </a:r>
            <a:r>
              <a:rPr lang="en-US" dirty="0">
                <a:latin typeface="Open Sans" charset="0"/>
                <a:ea typeface="Open Sans" charset="0"/>
                <a:cs typeface="Open Sans" charset="0"/>
              </a:rPr>
              <a:t> </a:t>
            </a:r>
            <a:r>
              <a:rPr lang="en-US" dirty="0" err="1">
                <a:latin typeface="Open Sans" charset="0"/>
                <a:ea typeface="Open Sans" charset="0"/>
                <a:cs typeface="Open Sans" charset="0"/>
              </a:rPr>
              <a:t>vel</a:t>
            </a:r>
            <a:r>
              <a:rPr lang="en-US" dirty="0">
                <a:latin typeface="Open Sans" charset="0"/>
                <a:ea typeface="Open Sans" charset="0"/>
                <a:cs typeface="Open Sans" charset="0"/>
              </a:rPr>
              <a:t> cu.</a:t>
            </a:r>
          </a:p>
          <a:p>
            <a:pPr lvl="2"/>
            <a:r>
              <a:rPr lang="en-US" sz="2200" dirty="0">
                <a:latin typeface="Open Sans" charset="0"/>
                <a:ea typeface="Open Sans" charset="0"/>
                <a:cs typeface="Open Sans" charset="0"/>
              </a:rPr>
              <a:t>Lorem ipsum dolor sit </a:t>
            </a:r>
            <a:r>
              <a:rPr lang="en-US" sz="2200" dirty="0" err="1">
                <a:latin typeface="Open Sans" charset="0"/>
                <a:ea typeface="Open Sans" charset="0"/>
                <a:cs typeface="Open Sans" charset="0"/>
              </a:rPr>
              <a:t>amet</a:t>
            </a:r>
            <a:r>
              <a:rPr lang="en-US" sz="2200" dirty="0">
                <a:latin typeface="Open Sans" charset="0"/>
                <a:ea typeface="Open Sans" charset="0"/>
                <a:cs typeface="Open Sans" charset="0"/>
              </a:rPr>
              <a:t>, </a:t>
            </a:r>
            <a:r>
              <a:rPr lang="en-US" sz="2200" dirty="0" err="1">
                <a:latin typeface="Open Sans" charset="0"/>
                <a:ea typeface="Open Sans" charset="0"/>
                <a:cs typeface="Open Sans" charset="0"/>
              </a:rPr>
              <a:t>nec</a:t>
            </a:r>
            <a:r>
              <a:rPr lang="en-US" sz="2200" dirty="0">
                <a:latin typeface="Open Sans" charset="0"/>
                <a:ea typeface="Open Sans" charset="0"/>
                <a:cs typeface="Open Sans" charset="0"/>
              </a:rPr>
              <a:t> </a:t>
            </a:r>
            <a:r>
              <a:rPr lang="en-US" sz="2200" dirty="0" err="1">
                <a:latin typeface="Open Sans" charset="0"/>
                <a:ea typeface="Open Sans" charset="0"/>
                <a:cs typeface="Open Sans" charset="0"/>
              </a:rPr>
              <a:t>ea</a:t>
            </a:r>
            <a:r>
              <a:rPr lang="en-US" sz="2200" dirty="0">
                <a:latin typeface="Open Sans" charset="0"/>
                <a:ea typeface="Open Sans" charset="0"/>
                <a:cs typeface="Open Sans" charset="0"/>
              </a:rPr>
              <a:t> tale </a:t>
            </a:r>
            <a:r>
              <a:rPr lang="en-US" sz="2200" dirty="0" err="1">
                <a:latin typeface="Open Sans" charset="0"/>
                <a:ea typeface="Open Sans" charset="0"/>
                <a:cs typeface="Open Sans" charset="0"/>
              </a:rPr>
              <a:t>ubique</a:t>
            </a:r>
            <a:r>
              <a:rPr lang="en-US" sz="2200" dirty="0">
                <a:latin typeface="Open Sans" charset="0"/>
                <a:ea typeface="Open Sans" charset="0"/>
                <a:cs typeface="Open Sans" charset="0"/>
              </a:rPr>
              <a:t> </a:t>
            </a:r>
            <a:r>
              <a:rPr lang="en-US" sz="2200" dirty="0" err="1">
                <a:latin typeface="Open Sans" charset="0"/>
                <a:ea typeface="Open Sans" charset="0"/>
                <a:cs typeface="Open Sans" charset="0"/>
              </a:rPr>
              <a:t>erroribus</a:t>
            </a:r>
            <a:r>
              <a:rPr lang="en-US" sz="2200" dirty="0">
                <a:latin typeface="Open Sans" charset="0"/>
                <a:ea typeface="Open Sans" charset="0"/>
                <a:cs typeface="Open Sans" charset="0"/>
              </a:rPr>
              <a:t>. Commune </a:t>
            </a:r>
            <a:r>
              <a:rPr lang="en-US" sz="2200" dirty="0" err="1">
                <a:latin typeface="Open Sans" charset="0"/>
                <a:ea typeface="Open Sans" charset="0"/>
                <a:cs typeface="Open Sans" charset="0"/>
              </a:rPr>
              <a:t>eligendi</a:t>
            </a:r>
            <a:r>
              <a:rPr lang="en-US" sz="2200" dirty="0">
                <a:latin typeface="Open Sans" charset="0"/>
                <a:ea typeface="Open Sans" charset="0"/>
                <a:cs typeface="Open Sans" charset="0"/>
              </a:rPr>
              <a:t> </a:t>
            </a:r>
            <a:r>
              <a:rPr lang="en-US" sz="2200" dirty="0" err="1">
                <a:latin typeface="Open Sans" charset="0"/>
                <a:ea typeface="Open Sans" charset="0"/>
                <a:cs typeface="Open Sans" charset="0"/>
              </a:rPr>
              <a:t>verterem</a:t>
            </a:r>
            <a:r>
              <a:rPr lang="en-US" sz="2200" dirty="0">
                <a:latin typeface="Open Sans" charset="0"/>
                <a:ea typeface="Open Sans" charset="0"/>
                <a:cs typeface="Open Sans" charset="0"/>
              </a:rPr>
              <a:t> has cu. Mei cu </a:t>
            </a:r>
            <a:r>
              <a:rPr lang="en-US" sz="2200" dirty="0" err="1">
                <a:latin typeface="Open Sans" charset="0"/>
                <a:ea typeface="Open Sans" charset="0"/>
                <a:cs typeface="Open Sans" charset="0"/>
              </a:rPr>
              <a:t>ferri</a:t>
            </a:r>
            <a:r>
              <a:rPr lang="en-US" sz="2200" dirty="0">
                <a:latin typeface="Open Sans" charset="0"/>
                <a:ea typeface="Open Sans" charset="0"/>
                <a:cs typeface="Open Sans" charset="0"/>
              </a:rPr>
              <a:t> </a:t>
            </a:r>
            <a:r>
              <a:rPr lang="en-US" sz="2200" dirty="0" err="1">
                <a:latin typeface="Open Sans" charset="0"/>
                <a:ea typeface="Open Sans" charset="0"/>
                <a:cs typeface="Open Sans" charset="0"/>
              </a:rPr>
              <a:t>graeco</a:t>
            </a:r>
            <a:r>
              <a:rPr lang="en-US" sz="2200" dirty="0">
                <a:latin typeface="Open Sans" charset="0"/>
                <a:ea typeface="Open Sans" charset="0"/>
                <a:cs typeface="Open Sans" charset="0"/>
              </a:rPr>
              <a:t> </a:t>
            </a:r>
            <a:r>
              <a:rPr lang="en-US" sz="2200" dirty="0" err="1">
                <a:latin typeface="Open Sans" charset="0"/>
                <a:ea typeface="Open Sans" charset="0"/>
                <a:cs typeface="Open Sans" charset="0"/>
              </a:rPr>
              <a:t>assentior</a:t>
            </a:r>
            <a:r>
              <a:rPr lang="en-US" sz="2200" dirty="0">
                <a:latin typeface="Open Sans" charset="0"/>
                <a:ea typeface="Open Sans" charset="0"/>
                <a:cs typeface="Open Sans" charset="0"/>
              </a:rPr>
              <a:t>. </a:t>
            </a:r>
          </a:p>
        </p:txBody>
      </p:sp>
      <p:sp>
        <p:nvSpPr>
          <p:cNvPr id="8" name="Content Placeholder 13">
            <a:extLst>
              <a:ext uri="{FF2B5EF4-FFF2-40B4-BE49-F238E27FC236}">
                <a16:creationId xmlns:a16="http://schemas.microsoft.com/office/drawing/2014/main" id="{EB6241C9-81C2-E24D-A035-17922BE55836}"/>
              </a:ext>
            </a:extLst>
          </p:cNvPr>
          <p:cNvSpPr>
            <a:spLocks noGrp="1"/>
          </p:cNvSpPr>
          <p:nvPr>
            <p:ph sz="quarter" idx="12" hasCustomPrompt="1"/>
          </p:nvPr>
        </p:nvSpPr>
        <p:spPr>
          <a:xfrm>
            <a:off x="3194570" y="1452877"/>
            <a:ext cx="4946017" cy="45243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a:buNone/>
              <a:tabLst/>
              <a:defRPr sz="2800" b="1" i="0">
                <a:solidFill>
                  <a:schemeClr val="accent1"/>
                </a:solidFill>
                <a:latin typeface="Raleway" panose="020B0003030101060003" pitchFamily="34" charset="0"/>
              </a:defRPr>
            </a:lvl1pPr>
          </a:lstStyle>
          <a:p>
            <a:pPr lvl="0"/>
            <a:r>
              <a:rPr lang="da" dirty="0"/>
              <a:t>Lorem ipsum dolor sit ame</a:t>
            </a:r>
          </a:p>
        </p:txBody>
      </p:sp>
      <p:sp>
        <p:nvSpPr>
          <p:cNvPr id="9" name="Content Placeholder 13">
            <a:extLst>
              <a:ext uri="{FF2B5EF4-FFF2-40B4-BE49-F238E27FC236}">
                <a16:creationId xmlns:a16="http://schemas.microsoft.com/office/drawing/2014/main" id="{88CAECC9-0EE2-964E-A1E9-A7AD31F13970}"/>
              </a:ext>
            </a:extLst>
          </p:cNvPr>
          <p:cNvSpPr>
            <a:spLocks noGrp="1"/>
          </p:cNvSpPr>
          <p:nvPr>
            <p:ph sz="quarter" idx="13" hasCustomPrompt="1"/>
          </p:nvPr>
        </p:nvSpPr>
        <p:spPr>
          <a:xfrm>
            <a:off x="167081" y="2747961"/>
            <a:ext cx="2322954" cy="681039"/>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a:buNone/>
              <a:tabLst/>
              <a:defRPr sz="2400" b="1" i="0">
                <a:solidFill>
                  <a:schemeClr val="bg1"/>
                </a:solidFill>
                <a:latin typeface="Raleway" panose="020B0003030101060003" pitchFamily="34" charset="0"/>
              </a:defRPr>
            </a:lvl1pPr>
          </a:lstStyle>
          <a:p>
            <a:pPr lvl="0"/>
            <a:r>
              <a:rPr lang="da" dirty="0"/>
              <a:t>Lorem ipsum dolor sit ame</a:t>
            </a:r>
          </a:p>
        </p:txBody>
      </p:sp>
      <p:sp>
        <p:nvSpPr>
          <p:cNvPr id="7" name="Slide Number Placeholder 3">
            <a:extLst>
              <a:ext uri="{FF2B5EF4-FFF2-40B4-BE49-F238E27FC236}">
                <a16:creationId xmlns:a16="http://schemas.microsoft.com/office/drawing/2014/main" id="{503A5AB8-EFFB-1348-8658-35D675405947}"/>
              </a:ext>
            </a:extLst>
          </p:cNvPr>
          <p:cNvSpPr>
            <a:spLocks noGrp="1"/>
          </p:cNvSpPr>
          <p:nvPr>
            <p:ph type="sldNum" sz="quarter" idx="4"/>
          </p:nvPr>
        </p:nvSpPr>
        <p:spPr>
          <a:xfrm>
            <a:off x="9330791" y="6365787"/>
            <a:ext cx="549584" cy="365125"/>
          </a:xfrm>
          <a:prstGeom prst="rect">
            <a:avLst/>
          </a:prstGeom>
        </p:spPr>
        <p:txBody>
          <a:bodyPr/>
          <a:lstStyle>
            <a:lvl1pPr algn="r">
              <a:defRPr>
                <a:solidFill>
                  <a:schemeClr val="bg1"/>
                </a:solidFill>
                <a:latin typeface="Raleway" panose="020B0003030101060003" pitchFamily="34" charset="0"/>
              </a:defRPr>
            </a:lvl1pPr>
          </a:lstStyle>
          <a:p>
            <a:fld id="{6E85E584-ED0B-8444-A304-9729C7985BBF}" type="slidenum">
              <a:rPr lang="en-US" smtClean="0"/>
              <a:pPr/>
              <a:t>‹#›</a:t>
            </a:fld>
            <a:endParaRPr lang="en-US" dirty="0"/>
          </a:p>
        </p:txBody>
      </p:sp>
    </p:spTree>
    <p:extLst>
      <p:ext uri="{BB962C8B-B14F-4D97-AF65-F5344CB8AC3E}">
        <p14:creationId xmlns:p14="http://schemas.microsoft.com/office/powerpoint/2010/main" val="21543112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plit text">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A48BA39B-46C4-BE4C-9513-F609531553DB}"/>
              </a:ext>
            </a:extLst>
          </p:cNvPr>
          <p:cNvCxnSpPr>
            <a:cxnSpLocks/>
          </p:cNvCxnSpPr>
          <p:nvPr userDrawn="1"/>
        </p:nvCxnSpPr>
        <p:spPr>
          <a:xfrm flipH="1">
            <a:off x="2826036" y="3218608"/>
            <a:ext cx="9133992"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F2222CA9-4656-B541-B714-C956291766DF}"/>
              </a:ext>
            </a:extLst>
          </p:cNvPr>
          <p:cNvSpPr>
            <a:spLocks noGrp="1"/>
          </p:cNvSpPr>
          <p:nvPr>
            <p:ph type="body" sz="quarter" idx="10" hasCustomPrompt="1"/>
          </p:nvPr>
        </p:nvSpPr>
        <p:spPr>
          <a:xfrm>
            <a:off x="3065098" y="673232"/>
            <a:ext cx="8635986" cy="2353190"/>
          </a:xfrm>
          <a:prstGeom prst="rect">
            <a:avLst/>
          </a:prstGeom>
        </p:spPr>
        <p:txBody>
          <a:bodyPr/>
          <a:lstStyle>
            <a:lvl1pPr>
              <a:defRPr sz="2400"/>
            </a:lvl1pPr>
            <a:lvl2pPr>
              <a:defRPr sz="2000"/>
            </a:lvl2pPr>
            <a:lvl3pPr>
              <a:defRPr sz="2000"/>
            </a:lvl3pPr>
          </a:lstStyle>
          <a:p>
            <a:r>
              <a:rPr lang="en-US" dirty="0">
                <a:latin typeface="Open Sans" charset="0"/>
                <a:ea typeface="Open Sans" charset="0"/>
                <a:cs typeface="Open Sans" charset="0"/>
              </a:rPr>
              <a:t>Lorem ipsum dolor sit </a:t>
            </a:r>
            <a:r>
              <a:rPr lang="en-US" dirty="0" err="1">
                <a:latin typeface="Open Sans" charset="0"/>
                <a:ea typeface="Open Sans" charset="0"/>
                <a:cs typeface="Open Sans" charset="0"/>
              </a:rPr>
              <a:t>amet</a:t>
            </a:r>
            <a:r>
              <a:rPr lang="en-US" dirty="0">
                <a:latin typeface="Open Sans" charset="0"/>
                <a:ea typeface="Open Sans" charset="0"/>
                <a:cs typeface="Open Sans" charset="0"/>
              </a:rPr>
              <a:t>, ex </a:t>
            </a:r>
            <a:r>
              <a:rPr lang="en-US" dirty="0" err="1">
                <a:latin typeface="Open Sans" charset="0"/>
                <a:ea typeface="Open Sans" charset="0"/>
                <a:cs typeface="Open Sans" charset="0"/>
              </a:rPr>
              <a:t>sed</a:t>
            </a:r>
            <a:r>
              <a:rPr lang="en-US" dirty="0">
                <a:latin typeface="Open Sans" charset="0"/>
                <a:ea typeface="Open Sans" charset="0"/>
                <a:cs typeface="Open Sans" charset="0"/>
              </a:rPr>
              <a:t> </a:t>
            </a:r>
            <a:r>
              <a:rPr lang="en-US" dirty="0" err="1">
                <a:latin typeface="Open Sans" charset="0"/>
                <a:ea typeface="Open Sans" charset="0"/>
                <a:cs typeface="Open Sans" charset="0"/>
              </a:rPr>
              <a:t>autem</a:t>
            </a:r>
            <a:r>
              <a:rPr lang="en-US" dirty="0">
                <a:latin typeface="Open Sans" charset="0"/>
                <a:ea typeface="Open Sans" charset="0"/>
                <a:cs typeface="Open Sans" charset="0"/>
              </a:rPr>
              <a:t> lorem, </a:t>
            </a:r>
            <a:r>
              <a:rPr lang="en-US" dirty="0" err="1">
                <a:latin typeface="Open Sans" charset="0"/>
                <a:ea typeface="Open Sans" charset="0"/>
                <a:cs typeface="Open Sans" charset="0"/>
              </a:rPr>
              <a:t>est</a:t>
            </a:r>
            <a:r>
              <a:rPr lang="en-US" dirty="0">
                <a:latin typeface="Open Sans" charset="0"/>
                <a:ea typeface="Open Sans" charset="0"/>
                <a:cs typeface="Open Sans" charset="0"/>
              </a:rPr>
              <a:t> </a:t>
            </a:r>
            <a:r>
              <a:rPr lang="en-US" dirty="0" err="1">
                <a:latin typeface="Open Sans" charset="0"/>
                <a:ea typeface="Open Sans" charset="0"/>
                <a:cs typeface="Open Sans" charset="0"/>
              </a:rPr>
              <a:t>summo</a:t>
            </a:r>
            <a:r>
              <a:rPr lang="en-US" dirty="0">
                <a:latin typeface="Open Sans" charset="0"/>
                <a:ea typeface="Open Sans" charset="0"/>
                <a:cs typeface="Open Sans" charset="0"/>
              </a:rPr>
              <a:t> </a:t>
            </a:r>
            <a:r>
              <a:rPr lang="en-US" dirty="0" err="1">
                <a:latin typeface="Open Sans" charset="0"/>
                <a:ea typeface="Open Sans" charset="0"/>
                <a:cs typeface="Open Sans" charset="0"/>
              </a:rPr>
              <a:t>nemore</a:t>
            </a:r>
            <a:r>
              <a:rPr lang="en-US" dirty="0">
                <a:latin typeface="Open Sans" charset="0"/>
                <a:ea typeface="Open Sans" charset="0"/>
                <a:cs typeface="Open Sans" charset="0"/>
              </a:rPr>
              <a:t> minimum ex.</a:t>
            </a:r>
          </a:p>
          <a:p>
            <a:pPr lvl="1"/>
            <a:r>
              <a:rPr lang="en-US" dirty="0">
                <a:latin typeface="Open Sans" charset="0"/>
                <a:ea typeface="Open Sans" charset="0"/>
                <a:cs typeface="Open Sans" charset="0"/>
              </a:rPr>
              <a:t>Lorem ipsum dolor sit </a:t>
            </a:r>
            <a:r>
              <a:rPr lang="en-US" dirty="0" err="1">
                <a:latin typeface="Open Sans" charset="0"/>
                <a:ea typeface="Open Sans" charset="0"/>
                <a:cs typeface="Open Sans" charset="0"/>
              </a:rPr>
              <a:t>amet</a:t>
            </a:r>
            <a:r>
              <a:rPr lang="en-US" dirty="0">
                <a:latin typeface="Open Sans" charset="0"/>
                <a:ea typeface="Open Sans" charset="0"/>
                <a:cs typeface="Open Sans" charset="0"/>
              </a:rPr>
              <a:t>, </a:t>
            </a:r>
            <a:r>
              <a:rPr lang="en-US" dirty="0" err="1">
                <a:latin typeface="Open Sans" charset="0"/>
                <a:ea typeface="Open Sans" charset="0"/>
                <a:cs typeface="Open Sans" charset="0"/>
              </a:rPr>
              <a:t>utinam</a:t>
            </a:r>
            <a:r>
              <a:rPr lang="en-US" dirty="0">
                <a:latin typeface="Open Sans" charset="0"/>
                <a:ea typeface="Open Sans" charset="0"/>
                <a:cs typeface="Open Sans" charset="0"/>
              </a:rPr>
              <a:t> consul </a:t>
            </a:r>
            <a:r>
              <a:rPr lang="en-US" dirty="0" err="1">
                <a:latin typeface="Open Sans" charset="0"/>
                <a:ea typeface="Open Sans" charset="0"/>
                <a:cs typeface="Open Sans" charset="0"/>
              </a:rPr>
              <a:t>doctus</a:t>
            </a:r>
            <a:r>
              <a:rPr lang="en-US" dirty="0">
                <a:latin typeface="Open Sans" charset="0"/>
                <a:ea typeface="Open Sans" charset="0"/>
                <a:cs typeface="Open Sans" charset="0"/>
              </a:rPr>
              <a:t> </a:t>
            </a:r>
            <a:r>
              <a:rPr lang="en-US" dirty="0" err="1">
                <a:latin typeface="Open Sans" charset="0"/>
                <a:ea typeface="Open Sans" charset="0"/>
                <a:cs typeface="Open Sans" charset="0"/>
              </a:rPr>
              <a:t>vel</a:t>
            </a:r>
            <a:r>
              <a:rPr lang="en-US" dirty="0">
                <a:latin typeface="Open Sans" charset="0"/>
                <a:ea typeface="Open Sans" charset="0"/>
                <a:cs typeface="Open Sans" charset="0"/>
              </a:rPr>
              <a:t> cu.</a:t>
            </a:r>
          </a:p>
          <a:p>
            <a:pPr lvl="2"/>
            <a:r>
              <a:rPr lang="en-US" sz="2200" dirty="0">
                <a:latin typeface="Open Sans" charset="0"/>
                <a:ea typeface="Open Sans" charset="0"/>
                <a:cs typeface="Open Sans" charset="0"/>
              </a:rPr>
              <a:t>Lorem ipsum dolor sit </a:t>
            </a:r>
            <a:r>
              <a:rPr lang="en-US" sz="2200" dirty="0" err="1">
                <a:latin typeface="Open Sans" charset="0"/>
                <a:ea typeface="Open Sans" charset="0"/>
                <a:cs typeface="Open Sans" charset="0"/>
              </a:rPr>
              <a:t>amet</a:t>
            </a:r>
            <a:r>
              <a:rPr lang="en-US" sz="2200" dirty="0">
                <a:latin typeface="Open Sans" charset="0"/>
                <a:ea typeface="Open Sans" charset="0"/>
                <a:cs typeface="Open Sans" charset="0"/>
              </a:rPr>
              <a:t>, </a:t>
            </a:r>
            <a:r>
              <a:rPr lang="en-US" sz="2200" dirty="0" err="1">
                <a:latin typeface="Open Sans" charset="0"/>
                <a:ea typeface="Open Sans" charset="0"/>
                <a:cs typeface="Open Sans" charset="0"/>
              </a:rPr>
              <a:t>nec</a:t>
            </a:r>
            <a:r>
              <a:rPr lang="en-US" sz="2200" dirty="0">
                <a:latin typeface="Open Sans" charset="0"/>
                <a:ea typeface="Open Sans" charset="0"/>
                <a:cs typeface="Open Sans" charset="0"/>
              </a:rPr>
              <a:t> </a:t>
            </a:r>
            <a:r>
              <a:rPr lang="en-US" sz="2200" dirty="0" err="1">
                <a:latin typeface="Open Sans" charset="0"/>
                <a:ea typeface="Open Sans" charset="0"/>
                <a:cs typeface="Open Sans" charset="0"/>
              </a:rPr>
              <a:t>ea</a:t>
            </a:r>
            <a:r>
              <a:rPr lang="en-US" sz="2200" dirty="0">
                <a:latin typeface="Open Sans" charset="0"/>
                <a:ea typeface="Open Sans" charset="0"/>
                <a:cs typeface="Open Sans" charset="0"/>
              </a:rPr>
              <a:t> tale </a:t>
            </a:r>
            <a:r>
              <a:rPr lang="en-US" sz="2200" dirty="0" err="1">
                <a:latin typeface="Open Sans" charset="0"/>
                <a:ea typeface="Open Sans" charset="0"/>
                <a:cs typeface="Open Sans" charset="0"/>
              </a:rPr>
              <a:t>ubique</a:t>
            </a:r>
            <a:r>
              <a:rPr lang="en-US" sz="2200" dirty="0">
                <a:latin typeface="Open Sans" charset="0"/>
                <a:ea typeface="Open Sans" charset="0"/>
                <a:cs typeface="Open Sans" charset="0"/>
              </a:rPr>
              <a:t> </a:t>
            </a:r>
            <a:r>
              <a:rPr lang="en-US" sz="2200" dirty="0" err="1">
                <a:latin typeface="Open Sans" charset="0"/>
                <a:ea typeface="Open Sans" charset="0"/>
                <a:cs typeface="Open Sans" charset="0"/>
              </a:rPr>
              <a:t>erroribus</a:t>
            </a:r>
            <a:r>
              <a:rPr lang="en-US" sz="2200" dirty="0">
                <a:latin typeface="Open Sans" charset="0"/>
                <a:ea typeface="Open Sans" charset="0"/>
                <a:cs typeface="Open Sans" charset="0"/>
              </a:rPr>
              <a:t>. Commune </a:t>
            </a:r>
            <a:r>
              <a:rPr lang="en-US" sz="2200" dirty="0" err="1">
                <a:latin typeface="Open Sans" charset="0"/>
                <a:ea typeface="Open Sans" charset="0"/>
                <a:cs typeface="Open Sans" charset="0"/>
              </a:rPr>
              <a:t>eligendi</a:t>
            </a:r>
            <a:r>
              <a:rPr lang="en-US" sz="2200" dirty="0">
                <a:latin typeface="Open Sans" charset="0"/>
                <a:ea typeface="Open Sans" charset="0"/>
                <a:cs typeface="Open Sans" charset="0"/>
              </a:rPr>
              <a:t> </a:t>
            </a:r>
            <a:r>
              <a:rPr lang="en-US" sz="2200" dirty="0" err="1">
                <a:latin typeface="Open Sans" charset="0"/>
                <a:ea typeface="Open Sans" charset="0"/>
                <a:cs typeface="Open Sans" charset="0"/>
              </a:rPr>
              <a:t>verterem</a:t>
            </a:r>
            <a:r>
              <a:rPr lang="en-US" sz="2200" dirty="0">
                <a:latin typeface="Open Sans" charset="0"/>
                <a:ea typeface="Open Sans" charset="0"/>
                <a:cs typeface="Open Sans" charset="0"/>
              </a:rPr>
              <a:t> has cu. Mei cu </a:t>
            </a:r>
            <a:r>
              <a:rPr lang="en-US" sz="2200" dirty="0" err="1">
                <a:latin typeface="Open Sans" charset="0"/>
                <a:ea typeface="Open Sans" charset="0"/>
                <a:cs typeface="Open Sans" charset="0"/>
              </a:rPr>
              <a:t>ferri</a:t>
            </a:r>
            <a:r>
              <a:rPr lang="en-US" sz="2200" dirty="0">
                <a:latin typeface="Open Sans" charset="0"/>
                <a:ea typeface="Open Sans" charset="0"/>
                <a:cs typeface="Open Sans" charset="0"/>
              </a:rPr>
              <a:t> </a:t>
            </a:r>
            <a:r>
              <a:rPr lang="en-US" sz="2200" dirty="0" err="1">
                <a:latin typeface="Open Sans" charset="0"/>
                <a:ea typeface="Open Sans" charset="0"/>
                <a:cs typeface="Open Sans" charset="0"/>
              </a:rPr>
              <a:t>graeco</a:t>
            </a:r>
            <a:r>
              <a:rPr lang="en-US" sz="2200" dirty="0">
                <a:latin typeface="Open Sans" charset="0"/>
                <a:ea typeface="Open Sans" charset="0"/>
                <a:cs typeface="Open Sans" charset="0"/>
              </a:rPr>
              <a:t> </a:t>
            </a:r>
            <a:r>
              <a:rPr lang="en-US" sz="2200" dirty="0" err="1">
                <a:latin typeface="Open Sans" charset="0"/>
                <a:ea typeface="Open Sans" charset="0"/>
                <a:cs typeface="Open Sans" charset="0"/>
              </a:rPr>
              <a:t>assentior</a:t>
            </a:r>
            <a:r>
              <a:rPr lang="en-US" sz="2200" dirty="0">
                <a:latin typeface="Open Sans" charset="0"/>
                <a:ea typeface="Open Sans" charset="0"/>
                <a:cs typeface="Open Sans" charset="0"/>
              </a:rPr>
              <a:t>. </a:t>
            </a:r>
          </a:p>
        </p:txBody>
      </p:sp>
      <p:sp>
        <p:nvSpPr>
          <p:cNvPr id="13" name="Content Placeholder 13">
            <a:extLst>
              <a:ext uri="{FF2B5EF4-FFF2-40B4-BE49-F238E27FC236}">
                <a16:creationId xmlns:a16="http://schemas.microsoft.com/office/drawing/2014/main" id="{60E44D2B-11D9-C342-A2AE-A77D144725ED}"/>
              </a:ext>
            </a:extLst>
          </p:cNvPr>
          <p:cNvSpPr>
            <a:spLocks noGrp="1"/>
          </p:cNvSpPr>
          <p:nvPr>
            <p:ph sz="quarter" idx="12" hasCustomPrompt="1"/>
          </p:nvPr>
        </p:nvSpPr>
        <p:spPr>
          <a:xfrm>
            <a:off x="3065097" y="83301"/>
            <a:ext cx="4946017" cy="45243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a:buNone/>
              <a:tabLst/>
              <a:defRPr sz="2800" b="1" i="0">
                <a:solidFill>
                  <a:schemeClr val="accent1"/>
                </a:solidFill>
                <a:latin typeface="Raleway" panose="020B0003030101060003" pitchFamily="34" charset="0"/>
              </a:defRPr>
            </a:lvl1pPr>
          </a:lstStyle>
          <a:p>
            <a:pPr lvl="0"/>
            <a:r>
              <a:rPr lang="da" dirty="0"/>
              <a:t>Lorem ipsum dolor sit ame</a:t>
            </a:r>
          </a:p>
        </p:txBody>
      </p:sp>
      <p:sp>
        <p:nvSpPr>
          <p:cNvPr id="14" name="Text Placeholder 8">
            <a:extLst>
              <a:ext uri="{FF2B5EF4-FFF2-40B4-BE49-F238E27FC236}">
                <a16:creationId xmlns:a16="http://schemas.microsoft.com/office/drawing/2014/main" id="{781EC858-8B52-4B4B-B55E-CE7F8B26C922}"/>
              </a:ext>
            </a:extLst>
          </p:cNvPr>
          <p:cNvSpPr>
            <a:spLocks noGrp="1"/>
          </p:cNvSpPr>
          <p:nvPr>
            <p:ph type="body" sz="quarter" idx="13" hasCustomPrompt="1"/>
          </p:nvPr>
        </p:nvSpPr>
        <p:spPr>
          <a:xfrm>
            <a:off x="3065098" y="3910047"/>
            <a:ext cx="8635986" cy="2120974"/>
          </a:xfrm>
          <a:prstGeom prst="rect">
            <a:avLst/>
          </a:prstGeom>
        </p:spPr>
        <p:txBody>
          <a:bodyPr/>
          <a:lstStyle>
            <a:lvl1pPr>
              <a:defRPr sz="2400"/>
            </a:lvl1pPr>
            <a:lvl2pPr>
              <a:defRPr sz="2000"/>
            </a:lvl2pPr>
            <a:lvl3pPr>
              <a:defRPr sz="2000"/>
            </a:lvl3pPr>
          </a:lstStyle>
          <a:p>
            <a:r>
              <a:rPr lang="en-US" dirty="0">
                <a:latin typeface="Open Sans" charset="0"/>
                <a:ea typeface="Open Sans" charset="0"/>
                <a:cs typeface="Open Sans" charset="0"/>
              </a:rPr>
              <a:t>Lorem ipsum dolor sit </a:t>
            </a:r>
            <a:r>
              <a:rPr lang="en-US" dirty="0" err="1">
                <a:latin typeface="Open Sans" charset="0"/>
                <a:ea typeface="Open Sans" charset="0"/>
                <a:cs typeface="Open Sans" charset="0"/>
              </a:rPr>
              <a:t>amet</a:t>
            </a:r>
            <a:r>
              <a:rPr lang="en-US" dirty="0">
                <a:latin typeface="Open Sans" charset="0"/>
                <a:ea typeface="Open Sans" charset="0"/>
                <a:cs typeface="Open Sans" charset="0"/>
              </a:rPr>
              <a:t>, ex </a:t>
            </a:r>
            <a:r>
              <a:rPr lang="en-US" dirty="0" err="1">
                <a:latin typeface="Open Sans" charset="0"/>
                <a:ea typeface="Open Sans" charset="0"/>
                <a:cs typeface="Open Sans" charset="0"/>
              </a:rPr>
              <a:t>sed</a:t>
            </a:r>
            <a:r>
              <a:rPr lang="en-US" dirty="0">
                <a:latin typeface="Open Sans" charset="0"/>
                <a:ea typeface="Open Sans" charset="0"/>
                <a:cs typeface="Open Sans" charset="0"/>
              </a:rPr>
              <a:t> </a:t>
            </a:r>
            <a:r>
              <a:rPr lang="en-US" dirty="0" err="1">
                <a:latin typeface="Open Sans" charset="0"/>
                <a:ea typeface="Open Sans" charset="0"/>
                <a:cs typeface="Open Sans" charset="0"/>
              </a:rPr>
              <a:t>autem</a:t>
            </a:r>
            <a:r>
              <a:rPr lang="en-US" dirty="0">
                <a:latin typeface="Open Sans" charset="0"/>
                <a:ea typeface="Open Sans" charset="0"/>
                <a:cs typeface="Open Sans" charset="0"/>
              </a:rPr>
              <a:t> lorem, </a:t>
            </a:r>
            <a:r>
              <a:rPr lang="en-US" dirty="0" err="1">
                <a:latin typeface="Open Sans" charset="0"/>
                <a:ea typeface="Open Sans" charset="0"/>
                <a:cs typeface="Open Sans" charset="0"/>
              </a:rPr>
              <a:t>est</a:t>
            </a:r>
            <a:r>
              <a:rPr lang="en-US" dirty="0">
                <a:latin typeface="Open Sans" charset="0"/>
                <a:ea typeface="Open Sans" charset="0"/>
                <a:cs typeface="Open Sans" charset="0"/>
              </a:rPr>
              <a:t> </a:t>
            </a:r>
            <a:r>
              <a:rPr lang="en-US" dirty="0" err="1">
                <a:latin typeface="Open Sans" charset="0"/>
                <a:ea typeface="Open Sans" charset="0"/>
                <a:cs typeface="Open Sans" charset="0"/>
              </a:rPr>
              <a:t>summo</a:t>
            </a:r>
            <a:r>
              <a:rPr lang="en-US" dirty="0">
                <a:latin typeface="Open Sans" charset="0"/>
                <a:ea typeface="Open Sans" charset="0"/>
                <a:cs typeface="Open Sans" charset="0"/>
              </a:rPr>
              <a:t> </a:t>
            </a:r>
            <a:r>
              <a:rPr lang="en-US" dirty="0" err="1">
                <a:latin typeface="Open Sans" charset="0"/>
                <a:ea typeface="Open Sans" charset="0"/>
                <a:cs typeface="Open Sans" charset="0"/>
              </a:rPr>
              <a:t>nemore</a:t>
            </a:r>
            <a:r>
              <a:rPr lang="en-US" dirty="0">
                <a:latin typeface="Open Sans" charset="0"/>
                <a:ea typeface="Open Sans" charset="0"/>
                <a:cs typeface="Open Sans" charset="0"/>
              </a:rPr>
              <a:t> minimum ex.</a:t>
            </a:r>
          </a:p>
          <a:p>
            <a:pPr lvl="1"/>
            <a:r>
              <a:rPr lang="en-US" dirty="0">
                <a:latin typeface="Open Sans" charset="0"/>
                <a:ea typeface="Open Sans" charset="0"/>
                <a:cs typeface="Open Sans" charset="0"/>
              </a:rPr>
              <a:t>Lorem ipsum dolor sit </a:t>
            </a:r>
            <a:r>
              <a:rPr lang="en-US" dirty="0" err="1">
                <a:latin typeface="Open Sans" charset="0"/>
                <a:ea typeface="Open Sans" charset="0"/>
                <a:cs typeface="Open Sans" charset="0"/>
              </a:rPr>
              <a:t>amet</a:t>
            </a:r>
            <a:r>
              <a:rPr lang="en-US" dirty="0">
                <a:latin typeface="Open Sans" charset="0"/>
                <a:ea typeface="Open Sans" charset="0"/>
                <a:cs typeface="Open Sans" charset="0"/>
              </a:rPr>
              <a:t>, </a:t>
            </a:r>
            <a:r>
              <a:rPr lang="en-US" dirty="0" err="1">
                <a:latin typeface="Open Sans" charset="0"/>
                <a:ea typeface="Open Sans" charset="0"/>
                <a:cs typeface="Open Sans" charset="0"/>
              </a:rPr>
              <a:t>utinam</a:t>
            </a:r>
            <a:r>
              <a:rPr lang="en-US" dirty="0">
                <a:latin typeface="Open Sans" charset="0"/>
                <a:ea typeface="Open Sans" charset="0"/>
                <a:cs typeface="Open Sans" charset="0"/>
              </a:rPr>
              <a:t> consul </a:t>
            </a:r>
            <a:r>
              <a:rPr lang="en-US" dirty="0" err="1">
                <a:latin typeface="Open Sans" charset="0"/>
                <a:ea typeface="Open Sans" charset="0"/>
                <a:cs typeface="Open Sans" charset="0"/>
              </a:rPr>
              <a:t>doctus</a:t>
            </a:r>
            <a:r>
              <a:rPr lang="en-US" dirty="0">
                <a:latin typeface="Open Sans" charset="0"/>
                <a:ea typeface="Open Sans" charset="0"/>
                <a:cs typeface="Open Sans" charset="0"/>
              </a:rPr>
              <a:t> </a:t>
            </a:r>
            <a:r>
              <a:rPr lang="en-US" dirty="0" err="1">
                <a:latin typeface="Open Sans" charset="0"/>
                <a:ea typeface="Open Sans" charset="0"/>
                <a:cs typeface="Open Sans" charset="0"/>
              </a:rPr>
              <a:t>vel</a:t>
            </a:r>
            <a:r>
              <a:rPr lang="en-US" dirty="0">
                <a:latin typeface="Open Sans" charset="0"/>
                <a:ea typeface="Open Sans" charset="0"/>
                <a:cs typeface="Open Sans" charset="0"/>
              </a:rPr>
              <a:t> cu.</a:t>
            </a:r>
          </a:p>
          <a:p>
            <a:pPr lvl="2"/>
            <a:r>
              <a:rPr lang="en-US" sz="2200" dirty="0">
                <a:latin typeface="Open Sans" charset="0"/>
                <a:ea typeface="Open Sans" charset="0"/>
                <a:cs typeface="Open Sans" charset="0"/>
              </a:rPr>
              <a:t>Lorem ipsum dolor sit </a:t>
            </a:r>
            <a:r>
              <a:rPr lang="en-US" sz="2200" dirty="0" err="1">
                <a:latin typeface="Open Sans" charset="0"/>
                <a:ea typeface="Open Sans" charset="0"/>
                <a:cs typeface="Open Sans" charset="0"/>
              </a:rPr>
              <a:t>amet</a:t>
            </a:r>
            <a:r>
              <a:rPr lang="en-US" sz="2200" dirty="0">
                <a:latin typeface="Open Sans" charset="0"/>
                <a:ea typeface="Open Sans" charset="0"/>
                <a:cs typeface="Open Sans" charset="0"/>
              </a:rPr>
              <a:t>, </a:t>
            </a:r>
            <a:r>
              <a:rPr lang="en-US" sz="2200" dirty="0" err="1">
                <a:latin typeface="Open Sans" charset="0"/>
                <a:ea typeface="Open Sans" charset="0"/>
                <a:cs typeface="Open Sans" charset="0"/>
              </a:rPr>
              <a:t>nec</a:t>
            </a:r>
            <a:r>
              <a:rPr lang="en-US" sz="2200" dirty="0">
                <a:latin typeface="Open Sans" charset="0"/>
                <a:ea typeface="Open Sans" charset="0"/>
                <a:cs typeface="Open Sans" charset="0"/>
              </a:rPr>
              <a:t> </a:t>
            </a:r>
            <a:r>
              <a:rPr lang="en-US" sz="2200" dirty="0" err="1">
                <a:latin typeface="Open Sans" charset="0"/>
                <a:ea typeface="Open Sans" charset="0"/>
                <a:cs typeface="Open Sans" charset="0"/>
              </a:rPr>
              <a:t>ea</a:t>
            </a:r>
            <a:r>
              <a:rPr lang="en-US" sz="2200" dirty="0">
                <a:latin typeface="Open Sans" charset="0"/>
                <a:ea typeface="Open Sans" charset="0"/>
                <a:cs typeface="Open Sans" charset="0"/>
              </a:rPr>
              <a:t> tale </a:t>
            </a:r>
            <a:r>
              <a:rPr lang="en-US" sz="2200" dirty="0" err="1">
                <a:latin typeface="Open Sans" charset="0"/>
                <a:ea typeface="Open Sans" charset="0"/>
                <a:cs typeface="Open Sans" charset="0"/>
              </a:rPr>
              <a:t>ubique</a:t>
            </a:r>
            <a:r>
              <a:rPr lang="en-US" sz="2200" dirty="0">
                <a:latin typeface="Open Sans" charset="0"/>
                <a:ea typeface="Open Sans" charset="0"/>
                <a:cs typeface="Open Sans" charset="0"/>
              </a:rPr>
              <a:t> </a:t>
            </a:r>
            <a:r>
              <a:rPr lang="en-US" sz="2200" dirty="0" err="1">
                <a:latin typeface="Open Sans" charset="0"/>
                <a:ea typeface="Open Sans" charset="0"/>
                <a:cs typeface="Open Sans" charset="0"/>
              </a:rPr>
              <a:t>erroribus</a:t>
            </a:r>
            <a:r>
              <a:rPr lang="en-US" sz="2200" dirty="0">
                <a:latin typeface="Open Sans" charset="0"/>
                <a:ea typeface="Open Sans" charset="0"/>
                <a:cs typeface="Open Sans" charset="0"/>
              </a:rPr>
              <a:t>. Commune </a:t>
            </a:r>
            <a:r>
              <a:rPr lang="en-US" sz="2200" dirty="0" err="1">
                <a:latin typeface="Open Sans" charset="0"/>
                <a:ea typeface="Open Sans" charset="0"/>
                <a:cs typeface="Open Sans" charset="0"/>
              </a:rPr>
              <a:t>eligendi</a:t>
            </a:r>
            <a:r>
              <a:rPr lang="en-US" sz="2200" dirty="0">
                <a:latin typeface="Open Sans" charset="0"/>
                <a:ea typeface="Open Sans" charset="0"/>
                <a:cs typeface="Open Sans" charset="0"/>
              </a:rPr>
              <a:t> </a:t>
            </a:r>
            <a:r>
              <a:rPr lang="en-US" sz="2200" dirty="0" err="1">
                <a:latin typeface="Open Sans" charset="0"/>
                <a:ea typeface="Open Sans" charset="0"/>
                <a:cs typeface="Open Sans" charset="0"/>
              </a:rPr>
              <a:t>verterem</a:t>
            </a:r>
            <a:r>
              <a:rPr lang="en-US" sz="2200" dirty="0">
                <a:latin typeface="Open Sans" charset="0"/>
                <a:ea typeface="Open Sans" charset="0"/>
                <a:cs typeface="Open Sans" charset="0"/>
              </a:rPr>
              <a:t> has cu. Mei cu </a:t>
            </a:r>
            <a:r>
              <a:rPr lang="en-US" sz="2200" dirty="0" err="1">
                <a:latin typeface="Open Sans" charset="0"/>
                <a:ea typeface="Open Sans" charset="0"/>
                <a:cs typeface="Open Sans" charset="0"/>
              </a:rPr>
              <a:t>ferri</a:t>
            </a:r>
            <a:r>
              <a:rPr lang="en-US" sz="2200" dirty="0">
                <a:latin typeface="Open Sans" charset="0"/>
                <a:ea typeface="Open Sans" charset="0"/>
                <a:cs typeface="Open Sans" charset="0"/>
              </a:rPr>
              <a:t> </a:t>
            </a:r>
            <a:r>
              <a:rPr lang="en-US" sz="2200" dirty="0" err="1">
                <a:latin typeface="Open Sans" charset="0"/>
                <a:ea typeface="Open Sans" charset="0"/>
                <a:cs typeface="Open Sans" charset="0"/>
              </a:rPr>
              <a:t>graeco</a:t>
            </a:r>
            <a:r>
              <a:rPr lang="en-US" sz="2200" dirty="0">
                <a:latin typeface="Open Sans" charset="0"/>
                <a:ea typeface="Open Sans" charset="0"/>
                <a:cs typeface="Open Sans" charset="0"/>
              </a:rPr>
              <a:t> </a:t>
            </a:r>
            <a:r>
              <a:rPr lang="en-US" sz="2200" dirty="0" err="1">
                <a:latin typeface="Open Sans" charset="0"/>
                <a:ea typeface="Open Sans" charset="0"/>
                <a:cs typeface="Open Sans" charset="0"/>
              </a:rPr>
              <a:t>assentior</a:t>
            </a:r>
            <a:r>
              <a:rPr lang="en-US" sz="2200" dirty="0">
                <a:latin typeface="Open Sans" charset="0"/>
                <a:ea typeface="Open Sans" charset="0"/>
                <a:cs typeface="Open Sans" charset="0"/>
              </a:rPr>
              <a:t>. </a:t>
            </a:r>
          </a:p>
        </p:txBody>
      </p:sp>
      <p:sp>
        <p:nvSpPr>
          <p:cNvPr id="15" name="Content Placeholder 13">
            <a:extLst>
              <a:ext uri="{FF2B5EF4-FFF2-40B4-BE49-F238E27FC236}">
                <a16:creationId xmlns:a16="http://schemas.microsoft.com/office/drawing/2014/main" id="{BA5644C0-E4FF-854F-9C92-676B0DE90DF8}"/>
              </a:ext>
            </a:extLst>
          </p:cNvPr>
          <p:cNvSpPr>
            <a:spLocks noGrp="1"/>
          </p:cNvSpPr>
          <p:nvPr>
            <p:ph sz="quarter" idx="14" hasCustomPrompt="1"/>
          </p:nvPr>
        </p:nvSpPr>
        <p:spPr>
          <a:xfrm>
            <a:off x="3065097" y="3320116"/>
            <a:ext cx="4946017" cy="45243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a:buNone/>
              <a:tabLst/>
              <a:defRPr sz="2800" b="1" i="0">
                <a:solidFill>
                  <a:schemeClr val="accent1"/>
                </a:solidFill>
                <a:latin typeface="Raleway" panose="020B0003030101060003" pitchFamily="34" charset="0"/>
              </a:defRPr>
            </a:lvl1pPr>
          </a:lstStyle>
          <a:p>
            <a:pPr lvl="0"/>
            <a:r>
              <a:rPr lang="da" dirty="0"/>
              <a:t>Lorem ipsum dolor sit ame</a:t>
            </a:r>
          </a:p>
        </p:txBody>
      </p:sp>
      <p:sp>
        <p:nvSpPr>
          <p:cNvPr id="16" name="Content Placeholder 13">
            <a:extLst>
              <a:ext uri="{FF2B5EF4-FFF2-40B4-BE49-F238E27FC236}">
                <a16:creationId xmlns:a16="http://schemas.microsoft.com/office/drawing/2014/main" id="{4708E4B8-921F-924F-A2EC-7703CB826B25}"/>
              </a:ext>
            </a:extLst>
          </p:cNvPr>
          <p:cNvSpPr>
            <a:spLocks noGrp="1"/>
          </p:cNvSpPr>
          <p:nvPr>
            <p:ph sz="quarter" idx="15" hasCustomPrompt="1"/>
          </p:nvPr>
        </p:nvSpPr>
        <p:spPr>
          <a:xfrm>
            <a:off x="167081" y="2747961"/>
            <a:ext cx="2322954" cy="681039"/>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a:buNone/>
              <a:tabLst/>
              <a:defRPr sz="2400" b="1" i="0">
                <a:solidFill>
                  <a:schemeClr val="bg1"/>
                </a:solidFill>
                <a:latin typeface="Raleway" panose="020B0003030101060003" pitchFamily="34" charset="0"/>
              </a:defRPr>
            </a:lvl1pPr>
          </a:lstStyle>
          <a:p>
            <a:pPr lvl="0"/>
            <a:r>
              <a:rPr lang="da" dirty="0"/>
              <a:t>Lorem ipsum dolor sit ame</a:t>
            </a:r>
          </a:p>
        </p:txBody>
      </p:sp>
      <p:sp>
        <p:nvSpPr>
          <p:cNvPr id="9" name="Slide Number Placeholder 3">
            <a:extLst>
              <a:ext uri="{FF2B5EF4-FFF2-40B4-BE49-F238E27FC236}">
                <a16:creationId xmlns:a16="http://schemas.microsoft.com/office/drawing/2014/main" id="{C4C61AE7-265E-AB4B-BF36-5A91600B220E}"/>
              </a:ext>
            </a:extLst>
          </p:cNvPr>
          <p:cNvSpPr>
            <a:spLocks noGrp="1"/>
          </p:cNvSpPr>
          <p:nvPr>
            <p:ph type="sldNum" sz="quarter" idx="4"/>
          </p:nvPr>
        </p:nvSpPr>
        <p:spPr>
          <a:xfrm>
            <a:off x="9330791" y="6365787"/>
            <a:ext cx="549584" cy="365125"/>
          </a:xfrm>
          <a:prstGeom prst="rect">
            <a:avLst/>
          </a:prstGeom>
        </p:spPr>
        <p:txBody>
          <a:bodyPr/>
          <a:lstStyle>
            <a:lvl1pPr algn="r">
              <a:defRPr>
                <a:solidFill>
                  <a:schemeClr val="bg1"/>
                </a:solidFill>
                <a:latin typeface="Raleway" panose="020B0003030101060003" pitchFamily="34" charset="0"/>
              </a:defRPr>
            </a:lvl1pPr>
          </a:lstStyle>
          <a:p>
            <a:fld id="{6E85E584-ED0B-8444-A304-9729C7985BBF}" type="slidenum">
              <a:rPr lang="en-US" smtClean="0"/>
              <a:pPr/>
              <a:t>‹#›</a:t>
            </a:fld>
            <a:endParaRPr lang="en-US" dirty="0"/>
          </a:p>
        </p:txBody>
      </p:sp>
    </p:spTree>
    <p:extLst>
      <p:ext uri="{BB962C8B-B14F-4D97-AF65-F5344CB8AC3E}">
        <p14:creationId xmlns:p14="http://schemas.microsoft.com/office/powerpoint/2010/main" val="32420492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with image">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87EE13DC-29CC-AE49-A3CE-585F4EA026F0}"/>
              </a:ext>
            </a:extLst>
          </p:cNvPr>
          <p:cNvSpPr>
            <a:spLocks noGrp="1"/>
          </p:cNvSpPr>
          <p:nvPr>
            <p:ph type="pic" sz="quarter" idx="10"/>
          </p:nvPr>
        </p:nvSpPr>
        <p:spPr>
          <a:xfrm>
            <a:off x="7515606" y="1165253"/>
            <a:ext cx="4676394" cy="4054039"/>
          </a:xfrm>
          <a:prstGeom prst="rect">
            <a:avLst/>
          </a:prstGeom>
        </p:spPr>
        <p:txBody>
          <a:bodyPr/>
          <a:lstStyle/>
          <a:p>
            <a:endParaRPr lang="en-US" dirty="0"/>
          </a:p>
        </p:txBody>
      </p:sp>
      <p:sp>
        <p:nvSpPr>
          <p:cNvPr id="9" name="Text Placeholder 8">
            <a:extLst>
              <a:ext uri="{FF2B5EF4-FFF2-40B4-BE49-F238E27FC236}">
                <a16:creationId xmlns:a16="http://schemas.microsoft.com/office/drawing/2014/main" id="{5CAAD621-238B-0F44-9CB5-064D2D292000}"/>
              </a:ext>
            </a:extLst>
          </p:cNvPr>
          <p:cNvSpPr>
            <a:spLocks noGrp="1"/>
          </p:cNvSpPr>
          <p:nvPr>
            <p:ph type="body" sz="quarter" idx="11" hasCustomPrompt="1"/>
          </p:nvPr>
        </p:nvSpPr>
        <p:spPr>
          <a:xfrm>
            <a:off x="3000362" y="1755183"/>
            <a:ext cx="4347206" cy="4289567"/>
          </a:xfrm>
          <a:prstGeom prst="rect">
            <a:avLst/>
          </a:prstGeom>
        </p:spPr>
        <p:txBody>
          <a:bodyPr/>
          <a:lstStyle>
            <a:lvl1pPr>
              <a:defRPr sz="2400"/>
            </a:lvl1pPr>
            <a:lvl2pPr marL="685800" marR="0" indent="-228600" algn="l" defTabSz="914400" rtl="0" eaLnBrk="1" fontAlgn="auto" latinLnBrk="0" hangingPunct="1">
              <a:lnSpc>
                <a:spcPct val="90000"/>
              </a:lnSpc>
              <a:spcBef>
                <a:spcPts val="500"/>
              </a:spcBef>
              <a:spcAft>
                <a:spcPts val="0"/>
              </a:spcAft>
              <a:buClrTx/>
              <a:buSzTx/>
              <a:buFont typeface="Arial"/>
              <a:buChar char="•"/>
              <a:tabLst/>
              <a:defRPr sz="2000"/>
            </a:lvl2pPr>
            <a:lvl3pPr>
              <a:defRPr sz="2000"/>
            </a:lvl3pPr>
          </a:lstStyle>
          <a:p>
            <a:r>
              <a:rPr lang="en-US" dirty="0">
                <a:latin typeface="Open Sans" charset="0"/>
                <a:ea typeface="Open Sans" charset="0"/>
                <a:cs typeface="Open Sans" charset="0"/>
              </a:rPr>
              <a:t>Lorem ipsum dolor sit </a:t>
            </a:r>
            <a:r>
              <a:rPr lang="en-US" dirty="0" err="1">
                <a:latin typeface="Open Sans" charset="0"/>
                <a:ea typeface="Open Sans" charset="0"/>
                <a:cs typeface="Open Sans" charset="0"/>
              </a:rPr>
              <a:t>amet</a:t>
            </a:r>
            <a:r>
              <a:rPr lang="en-US" dirty="0">
                <a:latin typeface="Open Sans" charset="0"/>
                <a:ea typeface="Open Sans" charset="0"/>
                <a:cs typeface="Open Sans" charset="0"/>
              </a:rPr>
              <a:t>, ex </a:t>
            </a:r>
            <a:r>
              <a:rPr lang="en-US" dirty="0" err="1">
                <a:latin typeface="Open Sans" charset="0"/>
                <a:ea typeface="Open Sans" charset="0"/>
                <a:cs typeface="Open Sans" charset="0"/>
              </a:rPr>
              <a:t>sed</a:t>
            </a:r>
            <a:r>
              <a:rPr lang="en-US" dirty="0">
                <a:latin typeface="Open Sans" charset="0"/>
                <a:ea typeface="Open Sans" charset="0"/>
                <a:cs typeface="Open Sans" charset="0"/>
              </a:rPr>
              <a:t> </a:t>
            </a:r>
            <a:r>
              <a:rPr lang="en-US" dirty="0" err="1">
                <a:latin typeface="Open Sans" charset="0"/>
                <a:ea typeface="Open Sans" charset="0"/>
                <a:cs typeface="Open Sans" charset="0"/>
              </a:rPr>
              <a:t>autem</a:t>
            </a:r>
            <a:r>
              <a:rPr lang="en-US" dirty="0">
                <a:latin typeface="Open Sans" charset="0"/>
                <a:ea typeface="Open Sans" charset="0"/>
                <a:cs typeface="Open Sans" charset="0"/>
              </a:rPr>
              <a:t> lorem, </a:t>
            </a:r>
            <a:r>
              <a:rPr lang="en-US" dirty="0" err="1">
                <a:latin typeface="Open Sans" charset="0"/>
                <a:ea typeface="Open Sans" charset="0"/>
                <a:cs typeface="Open Sans" charset="0"/>
              </a:rPr>
              <a:t>est</a:t>
            </a:r>
            <a:r>
              <a:rPr lang="en-US" dirty="0">
                <a:latin typeface="Open Sans" charset="0"/>
                <a:ea typeface="Open Sans" charset="0"/>
                <a:cs typeface="Open Sans" charset="0"/>
              </a:rPr>
              <a:t> </a:t>
            </a:r>
            <a:r>
              <a:rPr lang="en-US" dirty="0" err="1">
                <a:latin typeface="Open Sans" charset="0"/>
                <a:ea typeface="Open Sans" charset="0"/>
                <a:cs typeface="Open Sans" charset="0"/>
              </a:rPr>
              <a:t>summo</a:t>
            </a:r>
            <a:r>
              <a:rPr lang="en-US" dirty="0">
                <a:latin typeface="Open Sans" charset="0"/>
                <a:ea typeface="Open Sans" charset="0"/>
                <a:cs typeface="Open Sans" charset="0"/>
              </a:rPr>
              <a:t> </a:t>
            </a:r>
            <a:r>
              <a:rPr lang="en-US" dirty="0" err="1">
                <a:latin typeface="Open Sans" charset="0"/>
                <a:ea typeface="Open Sans" charset="0"/>
                <a:cs typeface="Open Sans" charset="0"/>
              </a:rPr>
              <a:t>nemore</a:t>
            </a:r>
            <a:r>
              <a:rPr lang="en-US" dirty="0">
                <a:latin typeface="Open Sans" charset="0"/>
                <a:ea typeface="Open Sans" charset="0"/>
                <a:cs typeface="Open Sans" charset="0"/>
              </a:rPr>
              <a:t> minimum ex.</a:t>
            </a:r>
          </a:p>
          <a:p>
            <a:pPr lvl="1"/>
            <a:r>
              <a:rPr lang="en-US" dirty="0">
                <a:latin typeface="Open Sans" charset="0"/>
                <a:ea typeface="Open Sans" charset="0"/>
                <a:cs typeface="Open Sans" charset="0"/>
              </a:rPr>
              <a:t>Lorem ipsum dolor sit </a:t>
            </a:r>
            <a:r>
              <a:rPr lang="en-US" dirty="0" err="1">
                <a:latin typeface="Open Sans" charset="0"/>
                <a:ea typeface="Open Sans" charset="0"/>
                <a:cs typeface="Open Sans" charset="0"/>
              </a:rPr>
              <a:t>amet</a:t>
            </a:r>
            <a:r>
              <a:rPr lang="en-US" dirty="0">
                <a:latin typeface="Open Sans" charset="0"/>
                <a:ea typeface="Open Sans" charset="0"/>
                <a:cs typeface="Open Sans" charset="0"/>
              </a:rPr>
              <a:t>, </a:t>
            </a:r>
            <a:r>
              <a:rPr lang="en-US" dirty="0" err="1">
                <a:latin typeface="Open Sans" charset="0"/>
                <a:ea typeface="Open Sans" charset="0"/>
                <a:cs typeface="Open Sans" charset="0"/>
              </a:rPr>
              <a:t>utinam</a:t>
            </a:r>
            <a:r>
              <a:rPr lang="en-US" dirty="0">
                <a:latin typeface="Open Sans" charset="0"/>
                <a:ea typeface="Open Sans" charset="0"/>
                <a:cs typeface="Open Sans" charset="0"/>
              </a:rPr>
              <a:t> consul </a:t>
            </a:r>
            <a:r>
              <a:rPr lang="en-US" dirty="0" err="1">
                <a:latin typeface="Open Sans" charset="0"/>
                <a:ea typeface="Open Sans" charset="0"/>
                <a:cs typeface="Open Sans" charset="0"/>
              </a:rPr>
              <a:t>doctus</a:t>
            </a:r>
            <a:r>
              <a:rPr lang="en-US" dirty="0">
                <a:latin typeface="Open Sans" charset="0"/>
                <a:ea typeface="Open Sans" charset="0"/>
                <a:cs typeface="Open Sans" charset="0"/>
              </a:rPr>
              <a:t> </a:t>
            </a:r>
            <a:r>
              <a:rPr lang="en-US" dirty="0" err="1">
                <a:latin typeface="Open Sans" charset="0"/>
                <a:ea typeface="Open Sans" charset="0"/>
                <a:cs typeface="Open Sans" charset="0"/>
              </a:rPr>
              <a:t>vel</a:t>
            </a:r>
            <a:r>
              <a:rPr lang="en-US" dirty="0">
                <a:latin typeface="Open Sans" charset="0"/>
                <a:ea typeface="Open Sans" charset="0"/>
                <a:cs typeface="Open Sans" charset="0"/>
              </a:rPr>
              <a:t> cu.</a:t>
            </a:r>
          </a:p>
          <a:p>
            <a:pPr marL="685800" marR="0" lvl="1" indent="-228600" algn="l" defTabSz="914400" rtl="0" eaLnBrk="1" fontAlgn="auto" latinLnBrk="0" hangingPunct="1">
              <a:lnSpc>
                <a:spcPct val="90000"/>
              </a:lnSpc>
              <a:spcBef>
                <a:spcPts val="500"/>
              </a:spcBef>
              <a:spcAft>
                <a:spcPts val="0"/>
              </a:spcAft>
              <a:buClrTx/>
              <a:buSzTx/>
              <a:buFont typeface="Arial"/>
              <a:buChar char="•"/>
              <a:tabLst/>
              <a:defRPr/>
            </a:pPr>
            <a:r>
              <a:rPr lang="en-US" dirty="0">
                <a:latin typeface="Open Sans" charset="0"/>
                <a:ea typeface="Open Sans" charset="0"/>
                <a:cs typeface="Open Sans" charset="0"/>
              </a:rPr>
              <a:t>Lorem ipsum dolor sit </a:t>
            </a:r>
            <a:r>
              <a:rPr lang="en-US" dirty="0" err="1">
                <a:latin typeface="Open Sans" charset="0"/>
                <a:ea typeface="Open Sans" charset="0"/>
                <a:cs typeface="Open Sans" charset="0"/>
              </a:rPr>
              <a:t>amet</a:t>
            </a:r>
            <a:r>
              <a:rPr lang="en-US" dirty="0">
                <a:latin typeface="Open Sans" charset="0"/>
                <a:ea typeface="Open Sans" charset="0"/>
                <a:cs typeface="Open Sans" charset="0"/>
              </a:rPr>
              <a:t>, </a:t>
            </a:r>
            <a:r>
              <a:rPr lang="en-US" dirty="0" err="1">
                <a:latin typeface="Open Sans" charset="0"/>
                <a:ea typeface="Open Sans" charset="0"/>
                <a:cs typeface="Open Sans" charset="0"/>
              </a:rPr>
              <a:t>utinam</a:t>
            </a:r>
            <a:r>
              <a:rPr lang="en-US" dirty="0">
                <a:latin typeface="Open Sans" charset="0"/>
                <a:ea typeface="Open Sans" charset="0"/>
                <a:cs typeface="Open Sans" charset="0"/>
              </a:rPr>
              <a:t> consul </a:t>
            </a:r>
            <a:r>
              <a:rPr lang="en-US" dirty="0" err="1">
                <a:latin typeface="Open Sans" charset="0"/>
                <a:ea typeface="Open Sans" charset="0"/>
                <a:cs typeface="Open Sans" charset="0"/>
              </a:rPr>
              <a:t>doctus</a:t>
            </a:r>
            <a:r>
              <a:rPr lang="en-US" dirty="0">
                <a:latin typeface="Open Sans" charset="0"/>
                <a:ea typeface="Open Sans" charset="0"/>
                <a:cs typeface="Open Sans" charset="0"/>
              </a:rPr>
              <a:t> </a:t>
            </a:r>
            <a:r>
              <a:rPr lang="en-US" dirty="0" err="1">
                <a:latin typeface="Open Sans" charset="0"/>
                <a:ea typeface="Open Sans" charset="0"/>
                <a:cs typeface="Open Sans" charset="0"/>
              </a:rPr>
              <a:t>vel</a:t>
            </a:r>
            <a:r>
              <a:rPr lang="en-US" dirty="0">
                <a:latin typeface="Open Sans" charset="0"/>
                <a:ea typeface="Open Sans" charset="0"/>
                <a:cs typeface="Open Sans" charset="0"/>
              </a:rPr>
              <a:t> cu.</a:t>
            </a:r>
          </a:p>
          <a:p>
            <a:pPr marL="685800" marR="0" lvl="1" indent="-228600" algn="l" defTabSz="914400" rtl="0" eaLnBrk="1" fontAlgn="auto" latinLnBrk="0" hangingPunct="1">
              <a:lnSpc>
                <a:spcPct val="90000"/>
              </a:lnSpc>
              <a:spcBef>
                <a:spcPts val="500"/>
              </a:spcBef>
              <a:spcAft>
                <a:spcPts val="0"/>
              </a:spcAft>
              <a:buClrTx/>
              <a:buSzTx/>
              <a:buFont typeface="Arial"/>
              <a:buChar char="•"/>
              <a:tabLst/>
              <a:defRPr/>
            </a:pPr>
            <a:r>
              <a:rPr lang="en-US" dirty="0">
                <a:latin typeface="Open Sans" charset="0"/>
                <a:ea typeface="Open Sans" charset="0"/>
                <a:cs typeface="Open Sans" charset="0"/>
              </a:rPr>
              <a:t>Lorem ipsum dolor sit </a:t>
            </a:r>
            <a:r>
              <a:rPr lang="en-US" dirty="0" err="1">
                <a:latin typeface="Open Sans" charset="0"/>
                <a:ea typeface="Open Sans" charset="0"/>
                <a:cs typeface="Open Sans" charset="0"/>
              </a:rPr>
              <a:t>amet</a:t>
            </a:r>
            <a:r>
              <a:rPr lang="en-US" dirty="0">
                <a:latin typeface="Open Sans" charset="0"/>
                <a:ea typeface="Open Sans" charset="0"/>
                <a:cs typeface="Open Sans" charset="0"/>
              </a:rPr>
              <a:t>, </a:t>
            </a:r>
            <a:r>
              <a:rPr lang="en-US" dirty="0" err="1">
                <a:latin typeface="Open Sans" charset="0"/>
                <a:ea typeface="Open Sans" charset="0"/>
                <a:cs typeface="Open Sans" charset="0"/>
              </a:rPr>
              <a:t>utinam</a:t>
            </a:r>
            <a:r>
              <a:rPr lang="en-US" dirty="0">
                <a:latin typeface="Open Sans" charset="0"/>
                <a:ea typeface="Open Sans" charset="0"/>
                <a:cs typeface="Open Sans" charset="0"/>
              </a:rPr>
              <a:t> consul </a:t>
            </a:r>
            <a:r>
              <a:rPr lang="en-US" dirty="0" err="1">
                <a:latin typeface="Open Sans" charset="0"/>
                <a:ea typeface="Open Sans" charset="0"/>
                <a:cs typeface="Open Sans" charset="0"/>
              </a:rPr>
              <a:t>doctus</a:t>
            </a:r>
            <a:r>
              <a:rPr lang="en-US" dirty="0">
                <a:latin typeface="Open Sans" charset="0"/>
                <a:ea typeface="Open Sans" charset="0"/>
                <a:cs typeface="Open Sans" charset="0"/>
              </a:rPr>
              <a:t> </a:t>
            </a:r>
            <a:r>
              <a:rPr lang="en-US" dirty="0" err="1">
                <a:latin typeface="Open Sans" charset="0"/>
                <a:ea typeface="Open Sans" charset="0"/>
                <a:cs typeface="Open Sans" charset="0"/>
              </a:rPr>
              <a:t>vel</a:t>
            </a:r>
            <a:r>
              <a:rPr lang="en-US" dirty="0">
                <a:latin typeface="Open Sans" charset="0"/>
                <a:ea typeface="Open Sans" charset="0"/>
                <a:cs typeface="Open Sans" charset="0"/>
              </a:rPr>
              <a:t> cu.</a:t>
            </a:r>
          </a:p>
          <a:p>
            <a:pPr marL="685800" marR="0" lvl="1" indent="-228600" algn="l" defTabSz="914400" rtl="0" eaLnBrk="1" fontAlgn="auto" latinLnBrk="0" hangingPunct="1">
              <a:lnSpc>
                <a:spcPct val="90000"/>
              </a:lnSpc>
              <a:spcBef>
                <a:spcPts val="500"/>
              </a:spcBef>
              <a:spcAft>
                <a:spcPts val="0"/>
              </a:spcAft>
              <a:buClrTx/>
              <a:buSzTx/>
              <a:buFont typeface="Arial"/>
              <a:buChar char="•"/>
              <a:tabLst/>
              <a:defRPr/>
            </a:pPr>
            <a:r>
              <a:rPr lang="en-US" dirty="0">
                <a:latin typeface="Open Sans" charset="0"/>
                <a:ea typeface="Open Sans" charset="0"/>
                <a:cs typeface="Open Sans" charset="0"/>
              </a:rPr>
              <a:t>Lorem ipsum dolor sit </a:t>
            </a:r>
            <a:r>
              <a:rPr lang="en-US" dirty="0" err="1">
                <a:latin typeface="Open Sans" charset="0"/>
                <a:ea typeface="Open Sans" charset="0"/>
                <a:cs typeface="Open Sans" charset="0"/>
              </a:rPr>
              <a:t>amet</a:t>
            </a:r>
            <a:r>
              <a:rPr lang="en-US" dirty="0">
                <a:latin typeface="Open Sans" charset="0"/>
                <a:ea typeface="Open Sans" charset="0"/>
                <a:cs typeface="Open Sans" charset="0"/>
              </a:rPr>
              <a:t>, </a:t>
            </a:r>
            <a:r>
              <a:rPr lang="en-US" dirty="0" err="1">
                <a:latin typeface="Open Sans" charset="0"/>
                <a:ea typeface="Open Sans" charset="0"/>
                <a:cs typeface="Open Sans" charset="0"/>
              </a:rPr>
              <a:t>utinam</a:t>
            </a:r>
            <a:r>
              <a:rPr lang="en-US" dirty="0">
                <a:latin typeface="Open Sans" charset="0"/>
                <a:ea typeface="Open Sans" charset="0"/>
                <a:cs typeface="Open Sans" charset="0"/>
              </a:rPr>
              <a:t> consul </a:t>
            </a:r>
            <a:r>
              <a:rPr lang="en-US" dirty="0" err="1">
                <a:latin typeface="Open Sans" charset="0"/>
                <a:ea typeface="Open Sans" charset="0"/>
                <a:cs typeface="Open Sans" charset="0"/>
              </a:rPr>
              <a:t>doctus</a:t>
            </a:r>
            <a:r>
              <a:rPr lang="en-US" dirty="0">
                <a:latin typeface="Open Sans" charset="0"/>
                <a:ea typeface="Open Sans" charset="0"/>
                <a:cs typeface="Open Sans" charset="0"/>
              </a:rPr>
              <a:t> </a:t>
            </a:r>
            <a:r>
              <a:rPr lang="en-US" dirty="0" err="1">
                <a:latin typeface="Open Sans" charset="0"/>
                <a:ea typeface="Open Sans" charset="0"/>
                <a:cs typeface="Open Sans" charset="0"/>
              </a:rPr>
              <a:t>vel</a:t>
            </a:r>
            <a:r>
              <a:rPr lang="en-US" dirty="0">
                <a:latin typeface="Open Sans" charset="0"/>
                <a:ea typeface="Open Sans" charset="0"/>
                <a:cs typeface="Open Sans" charset="0"/>
              </a:rPr>
              <a:t> cu.</a:t>
            </a:r>
          </a:p>
          <a:p>
            <a:pPr lvl="1"/>
            <a:endParaRPr lang="en-US" dirty="0">
              <a:latin typeface="Open Sans" charset="0"/>
              <a:ea typeface="Open Sans" charset="0"/>
              <a:cs typeface="Open Sans" charset="0"/>
            </a:endParaRPr>
          </a:p>
          <a:p>
            <a:pPr lvl="1"/>
            <a:endParaRPr lang="en-US" dirty="0">
              <a:latin typeface="Open Sans" charset="0"/>
              <a:ea typeface="Open Sans" charset="0"/>
              <a:cs typeface="Open Sans" charset="0"/>
            </a:endParaRPr>
          </a:p>
        </p:txBody>
      </p:sp>
      <p:sp>
        <p:nvSpPr>
          <p:cNvPr id="11" name="Content Placeholder 13">
            <a:extLst>
              <a:ext uri="{FF2B5EF4-FFF2-40B4-BE49-F238E27FC236}">
                <a16:creationId xmlns:a16="http://schemas.microsoft.com/office/drawing/2014/main" id="{EF434DF2-25DA-3D4B-A470-2B69B5405C0B}"/>
              </a:ext>
            </a:extLst>
          </p:cNvPr>
          <p:cNvSpPr>
            <a:spLocks noGrp="1"/>
          </p:cNvSpPr>
          <p:nvPr>
            <p:ph sz="quarter" idx="12" hasCustomPrompt="1"/>
          </p:nvPr>
        </p:nvSpPr>
        <p:spPr>
          <a:xfrm>
            <a:off x="3000361" y="1165253"/>
            <a:ext cx="4946017" cy="45243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a:buNone/>
              <a:tabLst/>
              <a:defRPr sz="2800" b="1" i="0">
                <a:solidFill>
                  <a:schemeClr val="accent1"/>
                </a:solidFill>
                <a:latin typeface="Raleway" panose="020B0003030101060003" pitchFamily="34" charset="0"/>
              </a:defRPr>
            </a:lvl1pPr>
          </a:lstStyle>
          <a:p>
            <a:pPr lvl="0"/>
            <a:r>
              <a:rPr lang="da" dirty="0"/>
              <a:t>Lorem ipsum dolor sit ame</a:t>
            </a:r>
          </a:p>
        </p:txBody>
      </p:sp>
      <p:sp>
        <p:nvSpPr>
          <p:cNvPr id="12" name="Content Placeholder 13">
            <a:extLst>
              <a:ext uri="{FF2B5EF4-FFF2-40B4-BE49-F238E27FC236}">
                <a16:creationId xmlns:a16="http://schemas.microsoft.com/office/drawing/2014/main" id="{F586BF9F-46F3-2E46-BD37-92AFFECD8843}"/>
              </a:ext>
            </a:extLst>
          </p:cNvPr>
          <p:cNvSpPr>
            <a:spLocks noGrp="1"/>
          </p:cNvSpPr>
          <p:nvPr>
            <p:ph sz="quarter" idx="13" hasCustomPrompt="1"/>
          </p:nvPr>
        </p:nvSpPr>
        <p:spPr>
          <a:xfrm>
            <a:off x="167081" y="2747961"/>
            <a:ext cx="2322954" cy="681039"/>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a:buNone/>
              <a:tabLst/>
              <a:defRPr sz="2400" b="1" i="0">
                <a:solidFill>
                  <a:schemeClr val="bg1"/>
                </a:solidFill>
                <a:latin typeface="Raleway" panose="020B0003030101060003" pitchFamily="34" charset="0"/>
              </a:defRPr>
            </a:lvl1pPr>
          </a:lstStyle>
          <a:p>
            <a:pPr lvl="0"/>
            <a:r>
              <a:rPr lang="da" dirty="0"/>
              <a:t>Lorem ipsum dolor sit ame</a:t>
            </a:r>
          </a:p>
        </p:txBody>
      </p:sp>
      <p:sp>
        <p:nvSpPr>
          <p:cNvPr id="8" name="Slide Number Placeholder 3">
            <a:extLst>
              <a:ext uri="{FF2B5EF4-FFF2-40B4-BE49-F238E27FC236}">
                <a16:creationId xmlns:a16="http://schemas.microsoft.com/office/drawing/2014/main" id="{5527E848-A386-E44B-92A4-5DCC06DC84FB}"/>
              </a:ext>
            </a:extLst>
          </p:cNvPr>
          <p:cNvSpPr>
            <a:spLocks noGrp="1"/>
          </p:cNvSpPr>
          <p:nvPr>
            <p:ph type="sldNum" sz="quarter" idx="4"/>
          </p:nvPr>
        </p:nvSpPr>
        <p:spPr>
          <a:xfrm>
            <a:off x="9330791" y="6365787"/>
            <a:ext cx="549584" cy="365125"/>
          </a:xfrm>
          <a:prstGeom prst="rect">
            <a:avLst/>
          </a:prstGeom>
        </p:spPr>
        <p:txBody>
          <a:bodyPr/>
          <a:lstStyle>
            <a:lvl1pPr algn="r">
              <a:defRPr>
                <a:solidFill>
                  <a:schemeClr val="bg1"/>
                </a:solidFill>
                <a:latin typeface="Raleway" panose="020B0003030101060003" pitchFamily="34" charset="0"/>
              </a:defRPr>
            </a:lvl1pPr>
          </a:lstStyle>
          <a:p>
            <a:fld id="{6E85E584-ED0B-8444-A304-9729C7985BBF}" type="slidenum">
              <a:rPr lang="en-US" smtClean="0"/>
              <a:pPr/>
              <a:t>‹#›</a:t>
            </a:fld>
            <a:endParaRPr lang="en-US" dirty="0"/>
          </a:p>
        </p:txBody>
      </p:sp>
    </p:spTree>
    <p:extLst>
      <p:ext uri="{BB962C8B-B14F-4D97-AF65-F5344CB8AC3E}">
        <p14:creationId xmlns:p14="http://schemas.microsoft.com/office/powerpoint/2010/main" val="3319430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with 3 image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F09BC99-A02A-5048-A2D4-F094543FBECA}"/>
              </a:ext>
            </a:extLst>
          </p:cNvPr>
          <p:cNvSpPr>
            <a:spLocks noGrp="1"/>
          </p:cNvSpPr>
          <p:nvPr>
            <p:ph type="pic" sz="quarter" idx="10"/>
          </p:nvPr>
        </p:nvSpPr>
        <p:spPr>
          <a:xfrm>
            <a:off x="2881313" y="3811588"/>
            <a:ext cx="4741384" cy="2411412"/>
          </a:xfrm>
          <a:prstGeom prst="rect">
            <a:avLst/>
          </a:prstGeom>
        </p:spPr>
        <p:txBody>
          <a:bodyPr/>
          <a:lstStyle/>
          <a:p>
            <a:endParaRPr lang="en-US" dirty="0"/>
          </a:p>
        </p:txBody>
      </p:sp>
      <p:sp>
        <p:nvSpPr>
          <p:cNvPr id="10" name="Picture Placeholder 2">
            <a:extLst>
              <a:ext uri="{FF2B5EF4-FFF2-40B4-BE49-F238E27FC236}">
                <a16:creationId xmlns:a16="http://schemas.microsoft.com/office/drawing/2014/main" id="{27C9879D-5099-8745-8E56-DAF42F8295E1}"/>
              </a:ext>
            </a:extLst>
          </p:cNvPr>
          <p:cNvSpPr>
            <a:spLocks noGrp="1"/>
          </p:cNvSpPr>
          <p:nvPr>
            <p:ph type="pic" sz="quarter" idx="11"/>
          </p:nvPr>
        </p:nvSpPr>
        <p:spPr>
          <a:xfrm>
            <a:off x="7622697" y="3811588"/>
            <a:ext cx="4580317" cy="2411412"/>
          </a:xfrm>
          <a:prstGeom prst="rect">
            <a:avLst/>
          </a:prstGeom>
        </p:spPr>
        <p:txBody>
          <a:bodyPr/>
          <a:lstStyle/>
          <a:p>
            <a:endParaRPr lang="en-US" dirty="0"/>
          </a:p>
        </p:txBody>
      </p:sp>
      <p:sp>
        <p:nvSpPr>
          <p:cNvPr id="11" name="Text Placeholder 8">
            <a:extLst>
              <a:ext uri="{FF2B5EF4-FFF2-40B4-BE49-F238E27FC236}">
                <a16:creationId xmlns:a16="http://schemas.microsoft.com/office/drawing/2014/main" id="{2EF0AC76-CFFC-874D-93C0-858C51FB2EF6}"/>
              </a:ext>
            </a:extLst>
          </p:cNvPr>
          <p:cNvSpPr>
            <a:spLocks noGrp="1"/>
          </p:cNvSpPr>
          <p:nvPr>
            <p:ph type="body" sz="quarter" idx="12" hasCustomPrompt="1"/>
          </p:nvPr>
        </p:nvSpPr>
        <p:spPr>
          <a:xfrm>
            <a:off x="3194571" y="950382"/>
            <a:ext cx="8635986" cy="2699125"/>
          </a:xfrm>
          <a:prstGeom prst="rect">
            <a:avLst/>
          </a:prstGeom>
        </p:spPr>
        <p:txBody>
          <a:bodyPr/>
          <a:lstStyle>
            <a:lvl1pPr>
              <a:defRPr/>
            </a:lvl1pPr>
            <a:lvl2pPr>
              <a:defRPr/>
            </a:lvl2pPr>
            <a:lvl3pPr>
              <a:defRPr/>
            </a:lvl3pPr>
          </a:lstStyle>
          <a:p>
            <a:r>
              <a:rPr lang="en-US" dirty="0">
                <a:latin typeface="Open Sans" charset="0"/>
                <a:ea typeface="Open Sans" charset="0"/>
                <a:cs typeface="Open Sans" charset="0"/>
              </a:rPr>
              <a:t>Lorem ipsum dolor sit </a:t>
            </a:r>
            <a:r>
              <a:rPr lang="en-US" dirty="0" err="1">
                <a:latin typeface="Open Sans" charset="0"/>
                <a:ea typeface="Open Sans" charset="0"/>
                <a:cs typeface="Open Sans" charset="0"/>
              </a:rPr>
              <a:t>amet</a:t>
            </a:r>
            <a:r>
              <a:rPr lang="en-US" dirty="0">
                <a:latin typeface="Open Sans" charset="0"/>
                <a:ea typeface="Open Sans" charset="0"/>
                <a:cs typeface="Open Sans" charset="0"/>
              </a:rPr>
              <a:t>, ex </a:t>
            </a:r>
            <a:r>
              <a:rPr lang="en-US" dirty="0" err="1">
                <a:latin typeface="Open Sans" charset="0"/>
                <a:ea typeface="Open Sans" charset="0"/>
                <a:cs typeface="Open Sans" charset="0"/>
              </a:rPr>
              <a:t>sed</a:t>
            </a:r>
            <a:r>
              <a:rPr lang="en-US" dirty="0">
                <a:latin typeface="Open Sans" charset="0"/>
                <a:ea typeface="Open Sans" charset="0"/>
                <a:cs typeface="Open Sans" charset="0"/>
              </a:rPr>
              <a:t> </a:t>
            </a:r>
            <a:r>
              <a:rPr lang="en-US" dirty="0" err="1">
                <a:latin typeface="Open Sans" charset="0"/>
                <a:ea typeface="Open Sans" charset="0"/>
                <a:cs typeface="Open Sans" charset="0"/>
              </a:rPr>
              <a:t>autem</a:t>
            </a:r>
            <a:r>
              <a:rPr lang="en-US" dirty="0">
                <a:latin typeface="Open Sans" charset="0"/>
                <a:ea typeface="Open Sans" charset="0"/>
                <a:cs typeface="Open Sans" charset="0"/>
              </a:rPr>
              <a:t> lorem, </a:t>
            </a:r>
            <a:r>
              <a:rPr lang="en-US" dirty="0" err="1">
                <a:latin typeface="Open Sans" charset="0"/>
                <a:ea typeface="Open Sans" charset="0"/>
                <a:cs typeface="Open Sans" charset="0"/>
              </a:rPr>
              <a:t>est</a:t>
            </a:r>
            <a:r>
              <a:rPr lang="en-US" dirty="0">
                <a:latin typeface="Open Sans" charset="0"/>
                <a:ea typeface="Open Sans" charset="0"/>
                <a:cs typeface="Open Sans" charset="0"/>
              </a:rPr>
              <a:t> </a:t>
            </a:r>
            <a:r>
              <a:rPr lang="en-US" dirty="0" err="1">
                <a:latin typeface="Open Sans" charset="0"/>
                <a:ea typeface="Open Sans" charset="0"/>
                <a:cs typeface="Open Sans" charset="0"/>
              </a:rPr>
              <a:t>summo</a:t>
            </a:r>
            <a:r>
              <a:rPr lang="en-US" dirty="0">
                <a:latin typeface="Open Sans" charset="0"/>
                <a:ea typeface="Open Sans" charset="0"/>
                <a:cs typeface="Open Sans" charset="0"/>
              </a:rPr>
              <a:t> </a:t>
            </a:r>
            <a:r>
              <a:rPr lang="en-US" dirty="0" err="1">
                <a:latin typeface="Open Sans" charset="0"/>
                <a:ea typeface="Open Sans" charset="0"/>
                <a:cs typeface="Open Sans" charset="0"/>
              </a:rPr>
              <a:t>nemore</a:t>
            </a:r>
            <a:r>
              <a:rPr lang="en-US" dirty="0">
                <a:latin typeface="Open Sans" charset="0"/>
                <a:ea typeface="Open Sans" charset="0"/>
                <a:cs typeface="Open Sans" charset="0"/>
              </a:rPr>
              <a:t> minimum ex.</a:t>
            </a:r>
          </a:p>
          <a:p>
            <a:pPr lvl="1"/>
            <a:r>
              <a:rPr lang="en-US" dirty="0">
                <a:latin typeface="Open Sans" charset="0"/>
                <a:ea typeface="Open Sans" charset="0"/>
                <a:cs typeface="Open Sans" charset="0"/>
              </a:rPr>
              <a:t>Lorem ipsum dolor sit </a:t>
            </a:r>
            <a:r>
              <a:rPr lang="en-US" dirty="0" err="1">
                <a:latin typeface="Open Sans" charset="0"/>
                <a:ea typeface="Open Sans" charset="0"/>
                <a:cs typeface="Open Sans" charset="0"/>
              </a:rPr>
              <a:t>amet</a:t>
            </a:r>
            <a:r>
              <a:rPr lang="en-US" dirty="0">
                <a:latin typeface="Open Sans" charset="0"/>
                <a:ea typeface="Open Sans" charset="0"/>
                <a:cs typeface="Open Sans" charset="0"/>
              </a:rPr>
              <a:t>, </a:t>
            </a:r>
            <a:r>
              <a:rPr lang="en-US" dirty="0" err="1">
                <a:latin typeface="Open Sans" charset="0"/>
                <a:ea typeface="Open Sans" charset="0"/>
                <a:cs typeface="Open Sans" charset="0"/>
              </a:rPr>
              <a:t>utinam</a:t>
            </a:r>
            <a:r>
              <a:rPr lang="en-US" dirty="0">
                <a:latin typeface="Open Sans" charset="0"/>
                <a:ea typeface="Open Sans" charset="0"/>
                <a:cs typeface="Open Sans" charset="0"/>
              </a:rPr>
              <a:t> consul </a:t>
            </a:r>
            <a:r>
              <a:rPr lang="en-US" dirty="0" err="1">
                <a:latin typeface="Open Sans" charset="0"/>
                <a:ea typeface="Open Sans" charset="0"/>
                <a:cs typeface="Open Sans" charset="0"/>
              </a:rPr>
              <a:t>doctus</a:t>
            </a:r>
            <a:r>
              <a:rPr lang="en-US" dirty="0">
                <a:latin typeface="Open Sans" charset="0"/>
                <a:ea typeface="Open Sans" charset="0"/>
                <a:cs typeface="Open Sans" charset="0"/>
              </a:rPr>
              <a:t> </a:t>
            </a:r>
            <a:r>
              <a:rPr lang="en-US" dirty="0" err="1">
                <a:latin typeface="Open Sans" charset="0"/>
                <a:ea typeface="Open Sans" charset="0"/>
                <a:cs typeface="Open Sans" charset="0"/>
              </a:rPr>
              <a:t>vel</a:t>
            </a:r>
            <a:r>
              <a:rPr lang="en-US" dirty="0">
                <a:latin typeface="Open Sans" charset="0"/>
                <a:ea typeface="Open Sans" charset="0"/>
                <a:cs typeface="Open Sans" charset="0"/>
              </a:rPr>
              <a:t> cu.</a:t>
            </a:r>
          </a:p>
          <a:p>
            <a:pPr lvl="2"/>
            <a:r>
              <a:rPr lang="en-US" sz="2200" dirty="0">
                <a:latin typeface="Open Sans" charset="0"/>
                <a:ea typeface="Open Sans" charset="0"/>
                <a:cs typeface="Open Sans" charset="0"/>
              </a:rPr>
              <a:t>Lorem ipsum dolor sit </a:t>
            </a:r>
            <a:r>
              <a:rPr lang="en-US" sz="2200" dirty="0" err="1">
                <a:latin typeface="Open Sans" charset="0"/>
                <a:ea typeface="Open Sans" charset="0"/>
                <a:cs typeface="Open Sans" charset="0"/>
              </a:rPr>
              <a:t>amet</a:t>
            </a:r>
            <a:r>
              <a:rPr lang="en-US" sz="2200" dirty="0">
                <a:latin typeface="Open Sans" charset="0"/>
                <a:ea typeface="Open Sans" charset="0"/>
                <a:cs typeface="Open Sans" charset="0"/>
              </a:rPr>
              <a:t>, </a:t>
            </a:r>
            <a:r>
              <a:rPr lang="en-US" sz="2200" dirty="0" err="1">
                <a:latin typeface="Open Sans" charset="0"/>
                <a:ea typeface="Open Sans" charset="0"/>
                <a:cs typeface="Open Sans" charset="0"/>
              </a:rPr>
              <a:t>nec</a:t>
            </a:r>
            <a:r>
              <a:rPr lang="en-US" sz="2200" dirty="0">
                <a:latin typeface="Open Sans" charset="0"/>
                <a:ea typeface="Open Sans" charset="0"/>
                <a:cs typeface="Open Sans" charset="0"/>
              </a:rPr>
              <a:t> </a:t>
            </a:r>
            <a:r>
              <a:rPr lang="en-US" sz="2200" dirty="0" err="1">
                <a:latin typeface="Open Sans" charset="0"/>
                <a:ea typeface="Open Sans" charset="0"/>
                <a:cs typeface="Open Sans" charset="0"/>
              </a:rPr>
              <a:t>ea</a:t>
            </a:r>
            <a:r>
              <a:rPr lang="en-US" sz="2200" dirty="0">
                <a:latin typeface="Open Sans" charset="0"/>
                <a:ea typeface="Open Sans" charset="0"/>
                <a:cs typeface="Open Sans" charset="0"/>
              </a:rPr>
              <a:t> tale </a:t>
            </a:r>
            <a:r>
              <a:rPr lang="en-US" sz="2200" dirty="0" err="1">
                <a:latin typeface="Open Sans" charset="0"/>
                <a:ea typeface="Open Sans" charset="0"/>
                <a:cs typeface="Open Sans" charset="0"/>
              </a:rPr>
              <a:t>ubique</a:t>
            </a:r>
            <a:r>
              <a:rPr lang="en-US" sz="2200" dirty="0">
                <a:latin typeface="Open Sans" charset="0"/>
                <a:ea typeface="Open Sans" charset="0"/>
                <a:cs typeface="Open Sans" charset="0"/>
              </a:rPr>
              <a:t> </a:t>
            </a:r>
            <a:r>
              <a:rPr lang="en-US" sz="2200" dirty="0" err="1">
                <a:latin typeface="Open Sans" charset="0"/>
                <a:ea typeface="Open Sans" charset="0"/>
                <a:cs typeface="Open Sans" charset="0"/>
              </a:rPr>
              <a:t>erroribus</a:t>
            </a:r>
            <a:r>
              <a:rPr lang="en-US" sz="2200" dirty="0">
                <a:latin typeface="Open Sans" charset="0"/>
                <a:ea typeface="Open Sans" charset="0"/>
                <a:cs typeface="Open Sans" charset="0"/>
              </a:rPr>
              <a:t>. Commune </a:t>
            </a:r>
            <a:r>
              <a:rPr lang="en-US" sz="2200" dirty="0" err="1">
                <a:latin typeface="Open Sans" charset="0"/>
                <a:ea typeface="Open Sans" charset="0"/>
                <a:cs typeface="Open Sans" charset="0"/>
              </a:rPr>
              <a:t>eligendi</a:t>
            </a:r>
            <a:r>
              <a:rPr lang="en-US" sz="2200" dirty="0">
                <a:latin typeface="Open Sans" charset="0"/>
                <a:ea typeface="Open Sans" charset="0"/>
                <a:cs typeface="Open Sans" charset="0"/>
              </a:rPr>
              <a:t> </a:t>
            </a:r>
            <a:r>
              <a:rPr lang="en-US" sz="2200" dirty="0" err="1">
                <a:latin typeface="Open Sans" charset="0"/>
                <a:ea typeface="Open Sans" charset="0"/>
                <a:cs typeface="Open Sans" charset="0"/>
              </a:rPr>
              <a:t>verterem</a:t>
            </a:r>
            <a:r>
              <a:rPr lang="en-US" sz="2200" dirty="0">
                <a:latin typeface="Open Sans" charset="0"/>
                <a:ea typeface="Open Sans" charset="0"/>
                <a:cs typeface="Open Sans" charset="0"/>
              </a:rPr>
              <a:t> has cu. Mei cu </a:t>
            </a:r>
            <a:r>
              <a:rPr lang="en-US" sz="2200" dirty="0" err="1">
                <a:latin typeface="Open Sans" charset="0"/>
                <a:ea typeface="Open Sans" charset="0"/>
                <a:cs typeface="Open Sans" charset="0"/>
              </a:rPr>
              <a:t>ferri</a:t>
            </a:r>
            <a:r>
              <a:rPr lang="en-US" sz="2200" dirty="0">
                <a:latin typeface="Open Sans" charset="0"/>
                <a:ea typeface="Open Sans" charset="0"/>
                <a:cs typeface="Open Sans" charset="0"/>
              </a:rPr>
              <a:t> </a:t>
            </a:r>
            <a:r>
              <a:rPr lang="en-US" sz="2200" dirty="0" err="1">
                <a:latin typeface="Open Sans" charset="0"/>
                <a:ea typeface="Open Sans" charset="0"/>
                <a:cs typeface="Open Sans" charset="0"/>
              </a:rPr>
              <a:t>graeco</a:t>
            </a:r>
            <a:r>
              <a:rPr lang="en-US" sz="2200" dirty="0">
                <a:latin typeface="Open Sans" charset="0"/>
                <a:ea typeface="Open Sans" charset="0"/>
                <a:cs typeface="Open Sans" charset="0"/>
              </a:rPr>
              <a:t> </a:t>
            </a:r>
            <a:r>
              <a:rPr lang="en-US" sz="2200" dirty="0" err="1">
                <a:latin typeface="Open Sans" charset="0"/>
                <a:ea typeface="Open Sans" charset="0"/>
                <a:cs typeface="Open Sans" charset="0"/>
              </a:rPr>
              <a:t>assentior</a:t>
            </a:r>
            <a:r>
              <a:rPr lang="en-US" sz="2200" dirty="0">
                <a:latin typeface="Open Sans" charset="0"/>
                <a:ea typeface="Open Sans" charset="0"/>
                <a:cs typeface="Open Sans" charset="0"/>
              </a:rPr>
              <a:t>. </a:t>
            </a:r>
          </a:p>
        </p:txBody>
      </p:sp>
      <p:sp>
        <p:nvSpPr>
          <p:cNvPr id="12" name="Content Placeholder 13">
            <a:extLst>
              <a:ext uri="{FF2B5EF4-FFF2-40B4-BE49-F238E27FC236}">
                <a16:creationId xmlns:a16="http://schemas.microsoft.com/office/drawing/2014/main" id="{B3633244-E950-AC49-9DC1-635459F7BFFF}"/>
              </a:ext>
            </a:extLst>
          </p:cNvPr>
          <p:cNvSpPr>
            <a:spLocks noGrp="1"/>
          </p:cNvSpPr>
          <p:nvPr>
            <p:ph sz="quarter" idx="13" hasCustomPrompt="1"/>
          </p:nvPr>
        </p:nvSpPr>
        <p:spPr>
          <a:xfrm>
            <a:off x="3194570" y="360452"/>
            <a:ext cx="4946017" cy="45243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a:buNone/>
              <a:tabLst/>
              <a:defRPr sz="2800" b="1" i="0">
                <a:solidFill>
                  <a:schemeClr val="accent1"/>
                </a:solidFill>
                <a:latin typeface="Raleway" panose="020B0003030101060003" pitchFamily="34" charset="0"/>
              </a:defRPr>
            </a:lvl1pPr>
          </a:lstStyle>
          <a:p>
            <a:pPr lvl="0"/>
            <a:r>
              <a:rPr lang="da" dirty="0"/>
              <a:t>Lorem ipsum dolor sit ame</a:t>
            </a:r>
          </a:p>
        </p:txBody>
      </p:sp>
      <p:sp>
        <p:nvSpPr>
          <p:cNvPr id="13" name="Content Placeholder 13">
            <a:extLst>
              <a:ext uri="{FF2B5EF4-FFF2-40B4-BE49-F238E27FC236}">
                <a16:creationId xmlns:a16="http://schemas.microsoft.com/office/drawing/2014/main" id="{47BE9E5F-8A6B-7848-ABC8-4C25B6CD9D73}"/>
              </a:ext>
            </a:extLst>
          </p:cNvPr>
          <p:cNvSpPr>
            <a:spLocks noGrp="1"/>
          </p:cNvSpPr>
          <p:nvPr>
            <p:ph sz="quarter" idx="14" hasCustomPrompt="1"/>
          </p:nvPr>
        </p:nvSpPr>
        <p:spPr>
          <a:xfrm>
            <a:off x="167081" y="2747961"/>
            <a:ext cx="2322954" cy="681039"/>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a:buNone/>
              <a:tabLst/>
              <a:defRPr sz="2400" b="1" i="0">
                <a:solidFill>
                  <a:schemeClr val="bg1"/>
                </a:solidFill>
                <a:latin typeface="Raleway" panose="020B0003030101060003" pitchFamily="34" charset="0"/>
              </a:defRPr>
            </a:lvl1pPr>
          </a:lstStyle>
          <a:p>
            <a:pPr lvl="0"/>
            <a:r>
              <a:rPr lang="da" dirty="0"/>
              <a:t>Lorem ipsum dolor sit ame</a:t>
            </a:r>
          </a:p>
        </p:txBody>
      </p:sp>
      <p:sp>
        <p:nvSpPr>
          <p:cNvPr id="8" name="Slide Number Placeholder 3">
            <a:extLst>
              <a:ext uri="{FF2B5EF4-FFF2-40B4-BE49-F238E27FC236}">
                <a16:creationId xmlns:a16="http://schemas.microsoft.com/office/drawing/2014/main" id="{84137FDE-72CD-4348-9A8F-185B215E3445}"/>
              </a:ext>
            </a:extLst>
          </p:cNvPr>
          <p:cNvSpPr>
            <a:spLocks noGrp="1"/>
          </p:cNvSpPr>
          <p:nvPr>
            <p:ph type="sldNum" sz="quarter" idx="4"/>
          </p:nvPr>
        </p:nvSpPr>
        <p:spPr>
          <a:xfrm>
            <a:off x="9330791" y="6365787"/>
            <a:ext cx="549584" cy="365125"/>
          </a:xfrm>
          <a:prstGeom prst="rect">
            <a:avLst/>
          </a:prstGeom>
        </p:spPr>
        <p:txBody>
          <a:bodyPr/>
          <a:lstStyle>
            <a:lvl1pPr algn="r">
              <a:defRPr>
                <a:solidFill>
                  <a:schemeClr val="bg1"/>
                </a:solidFill>
                <a:latin typeface="Raleway" panose="020B0003030101060003" pitchFamily="34" charset="0"/>
              </a:defRPr>
            </a:lvl1pPr>
          </a:lstStyle>
          <a:p>
            <a:fld id="{6E85E584-ED0B-8444-A304-9729C7985BBF}" type="slidenum">
              <a:rPr lang="en-US" smtClean="0"/>
              <a:pPr/>
              <a:t>‹#›</a:t>
            </a:fld>
            <a:endParaRPr lang="en-US" dirty="0"/>
          </a:p>
        </p:txBody>
      </p:sp>
    </p:spTree>
    <p:extLst>
      <p:ext uri="{BB962C8B-B14F-4D97-AF65-F5344CB8AC3E}">
        <p14:creationId xmlns:p14="http://schemas.microsoft.com/office/powerpoint/2010/main" val="12231517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map">
    <p:spTree>
      <p:nvGrpSpPr>
        <p:cNvPr id="1" name=""/>
        <p:cNvGrpSpPr/>
        <p:nvPr/>
      </p:nvGrpSpPr>
      <p:grpSpPr>
        <a:xfrm>
          <a:off x="0" y="0"/>
          <a:ext cx="0" cy="0"/>
          <a:chOff x="0" y="0"/>
          <a:chExt cx="0" cy="0"/>
        </a:xfrm>
      </p:grpSpPr>
      <p:sp>
        <p:nvSpPr>
          <p:cNvPr id="5" name="Content Placeholder 13">
            <a:extLst>
              <a:ext uri="{FF2B5EF4-FFF2-40B4-BE49-F238E27FC236}">
                <a16:creationId xmlns:a16="http://schemas.microsoft.com/office/drawing/2014/main" id="{2A10B3F0-2951-E949-ADBE-A7C4E6904529}"/>
              </a:ext>
            </a:extLst>
          </p:cNvPr>
          <p:cNvSpPr>
            <a:spLocks noGrp="1"/>
          </p:cNvSpPr>
          <p:nvPr>
            <p:ph sz="quarter" idx="13" hasCustomPrompt="1"/>
          </p:nvPr>
        </p:nvSpPr>
        <p:spPr>
          <a:xfrm>
            <a:off x="3008263" y="573476"/>
            <a:ext cx="4946017" cy="45243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a:buNone/>
              <a:tabLst/>
              <a:defRPr sz="2800" b="1" i="0">
                <a:solidFill>
                  <a:schemeClr val="accent1"/>
                </a:solidFill>
                <a:latin typeface="Raleway" panose="020B0003030101060003" pitchFamily="34" charset="0"/>
              </a:defRPr>
            </a:lvl1pPr>
          </a:lstStyle>
          <a:p>
            <a:pPr lvl="0"/>
            <a:r>
              <a:rPr lang="da" dirty="0"/>
              <a:t>Lorem ipsum dolor sit ame</a:t>
            </a:r>
          </a:p>
        </p:txBody>
      </p:sp>
      <p:sp>
        <p:nvSpPr>
          <p:cNvPr id="6" name="Content Placeholder 13">
            <a:extLst>
              <a:ext uri="{FF2B5EF4-FFF2-40B4-BE49-F238E27FC236}">
                <a16:creationId xmlns:a16="http://schemas.microsoft.com/office/drawing/2014/main" id="{31523B7B-F6C5-0F43-A367-A0352D354D65}"/>
              </a:ext>
            </a:extLst>
          </p:cNvPr>
          <p:cNvSpPr>
            <a:spLocks noGrp="1"/>
          </p:cNvSpPr>
          <p:nvPr>
            <p:ph sz="quarter" idx="14" hasCustomPrompt="1"/>
          </p:nvPr>
        </p:nvSpPr>
        <p:spPr>
          <a:xfrm>
            <a:off x="167081" y="2747961"/>
            <a:ext cx="2322954" cy="681039"/>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a:buNone/>
              <a:tabLst/>
              <a:defRPr sz="2400" b="1" i="0">
                <a:solidFill>
                  <a:schemeClr val="bg1"/>
                </a:solidFill>
                <a:latin typeface="Raleway" panose="020B0003030101060003" pitchFamily="34" charset="0"/>
              </a:defRPr>
            </a:lvl1pPr>
          </a:lstStyle>
          <a:p>
            <a:pPr lvl="0"/>
            <a:r>
              <a:rPr lang="da" dirty="0"/>
              <a:t>Lorem ipsum dolor sit ame</a:t>
            </a:r>
          </a:p>
        </p:txBody>
      </p:sp>
      <p:sp>
        <p:nvSpPr>
          <p:cNvPr id="10" name="Content Placeholder 2">
            <a:extLst>
              <a:ext uri="{FF2B5EF4-FFF2-40B4-BE49-F238E27FC236}">
                <a16:creationId xmlns:a16="http://schemas.microsoft.com/office/drawing/2014/main" id="{817E1016-4B7A-8D4E-82AA-CE6C239F6C70}"/>
              </a:ext>
            </a:extLst>
          </p:cNvPr>
          <p:cNvSpPr>
            <a:spLocks noGrp="1"/>
          </p:cNvSpPr>
          <p:nvPr>
            <p:ph sz="quarter" idx="15" hasCustomPrompt="1"/>
          </p:nvPr>
        </p:nvSpPr>
        <p:spPr>
          <a:xfrm>
            <a:off x="3008263" y="1130573"/>
            <a:ext cx="9091702" cy="4596854"/>
          </a:xfrm>
          <a:prstGeom prst="rect">
            <a:avLst/>
          </a:prstGeom>
          <a:solidFill>
            <a:schemeClr val="accent1"/>
          </a:solidFill>
        </p:spPr>
        <p:txBody>
          <a:bodyPr anchor="ctr"/>
          <a:lstStyle>
            <a:lvl1pPr marL="0" indent="0" algn="ctr">
              <a:buNone/>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Image/map</a:t>
            </a:r>
          </a:p>
        </p:txBody>
      </p:sp>
      <p:sp>
        <p:nvSpPr>
          <p:cNvPr id="8" name="Slide Number Placeholder 3">
            <a:extLst>
              <a:ext uri="{FF2B5EF4-FFF2-40B4-BE49-F238E27FC236}">
                <a16:creationId xmlns:a16="http://schemas.microsoft.com/office/drawing/2014/main" id="{D65FC9C9-57D3-3B42-9A51-1F5A0B8233F6}"/>
              </a:ext>
            </a:extLst>
          </p:cNvPr>
          <p:cNvSpPr>
            <a:spLocks noGrp="1"/>
          </p:cNvSpPr>
          <p:nvPr>
            <p:ph type="sldNum" sz="quarter" idx="4"/>
          </p:nvPr>
        </p:nvSpPr>
        <p:spPr>
          <a:xfrm>
            <a:off x="9330791" y="6365787"/>
            <a:ext cx="549584" cy="365125"/>
          </a:xfrm>
          <a:prstGeom prst="rect">
            <a:avLst/>
          </a:prstGeom>
        </p:spPr>
        <p:txBody>
          <a:bodyPr/>
          <a:lstStyle>
            <a:lvl1pPr algn="r">
              <a:defRPr>
                <a:solidFill>
                  <a:schemeClr val="bg1"/>
                </a:solidFill>
                <a:latin typeface="Raleway" panose="020B0003030101060003" pitchFamily="34" charset="0"/>
              </a:defRPr>
            </a:lvl1pPr>
          </a:lstStyle>
          <a:p>
            <a:fld id="{6E85E584-ED0B-8444-A304-9729C7985BBF}" type="slidenum">
              <a:rPr lang="en-US" smtClean="0"/>
              <a:pPr/>
              <a:t>‹#›</a:t>
            </a:fld>
            <a:endParaRPr lang="en-US" dirty="0"/>
          </a:p>
        </p:txBody>
      </p:sp>
    </p:spTree>
    <p:extLst>
      <p:ext uri="{BB962C8B-B14F-4D97-AF65-F5344CB8AC3E}">
        <p14:creationId xmlns:p14="http://schemas.microsoft.com/office/powerpoint/2010/main" val="37131749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rts">
    <p:spTree>
      <p:nvGrpSpPr>
        <p:cNvPr id="1" name=""/>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DD6F9822-62A2-DE4F-803C-CA953001473F}"/>
              </a:ext>
            </a:extLst>
          </p:cNvPr>
          <p:cNvGraphicFramePr/>
          <p:nvPr userDrawn="1">
            <p:extLst>
              <p:ext uri="{D42A27DB-BD31-4B8C-83A1-F6EECF244321}">
                <p14:modId xmlns:p14="http://schemas.microsoft.com/office/powerpoint/2010/main" val="3667352743"/>
              </p:ext>
            </p:extLst>
          </p:nvPr>
        </p:nvGraphicFramePr>
        <p:xfrm>
          <a:off x="2870194" y="1442753"/>
          <a:ext cx="5561980" cy="370798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hart 9">
            <a:extLst>
              <a:ext uri="{FF2B5EF4-FFF2-40B4-BE49-F238E27FC236}">
                <a16:creationId xmlns:a16="http://schemas.microsoft.com/office/drawing/2014/main" id="{B3C746B2-E546-3446-9868-AAB5944A3A57}"/>
              </a:ext>
            </a:extLst>
          </p:cNvPr>
          <p:cNvGraphicFramePr/>
          <p:nvPr userDrawn="1">
            <p:extLst>
              <p:ext uri="{D42A27DB-BD31-4B8C-83A1-F6EECF244321}">
                <p14:modId xmlns:p14="http://schemas.microsoft.com/office/powerpoint/2010/main" val="3458209912"/>
              </p:ext>
            </p:extLst>
          </p:nvPr>
        </p:nvGraphicFramePr>
        <p:xfrm>
          <a:off x="8431903" y="913030"/>
          <a:ext cx="3659736" cy="4767433"/>
        </p:xfrm>
        <a:graphic>
          <a:graphicData uri="http://schemas.openxmlformats.org/drawingml/2006/chart">
            <c:chart xmlns:c="http://schemas.openxmlformats.org/drawingml/2006/chart" xmlns:r="http://schemas.openxmlformats.org/officeDocument/2006/relationships" r:id="rId3"/>
          </a:graphicData>
        </a:graphic>
      </p:graphicFrame>
      <p:cxnSp>
        <p:nvCxnSpPr>
          <p:cNvPr id="11" name="Straight Connector 10">
            <a:extLst>
              <a:ext uri="{FF2B5EF4-FFF2-40B4-BE49-F238E27FC236}">
                <a16:creationId xmlns:a16="http://schemas.microsoft.com/office/drawing/2014/main" id="{3534DCD1-96E6-784B-A50F-09453DFEA4F4}"/>
              </a:ext>
            </a:extLst>
          </p:cNvPr>
          <p:cNvCxnSpPr/>
          <p:nvPr userDrawn="1"/>
        </p:nvCxnSpPr>
        <p:spPr>
          <a:xfrm>
            <a:off x="8432445" y="1301066"/>
            <a:ext cx="0" cy="425244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6" name="Content Placeholder 13">
            <a:extLst>
              <a:ext uri="{FF2B5EF4-FFF2-40B4-BE49-F238E27FC236}">
                <a16:creationId xmlns:a16="http://schemas.microsoft.com/office/drawing/2014/main" id="{5A1375DE-9034-FC46-9F9D-9B41D1354B12}"/>
              </a:ext>
            </a:extLst>
          </p:cNvPr>
          <p:cNvSpPr>
            <a:spLocks noGrp="1"/>
          </p:cNvSpPr>
          <p:nvPr>
            <p:ph sz="quarter" idx="13" hasCustomPrompt="1"/>
          </p:nvPr>
        </p:nvSpPr>
        <p:spPr>
          <a:xfrm>
            <a:off x="167081" y="2747961"/>
            <a:ext cx="2322954" cy="681039"/>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a:buNone/>
              <a:tabLst/>
              <a:defRPr sz="2400" b="1" i="0">
                <a:solidFill>
                  <a:schemeClr val="bg1"/>
                </a:solidFill>
                <a:latin typeface="Raleway" panose="020B0003030101060003" pitchFamily="34" charset="0"/>
              </a:defRPr>
            </a:lvl1pPr>
          </a:lstStyle>
          <a:p>
            <a:pPr lvl="0"/>
            <a:r>
              <a:rPr lang="da" dirty="0"/>
              <a:t>Lorem ipsum dolor sit ame</a:t>
            </a:r>
          </a:p>
        </p:txBody>
      </p:sp>
      <p:sp>
        <p:nvSpPr>
          <p:cNvPr id="8" name="Slide Number Placeholder 3">
            <a:extLst>
              <a:ext uri="{FF2B5EF4-FFF2-40B4-BE49-F238E27FC236}">
                <a16:creationId xmlns:a16="http://schemas.microsoft.com/office/drawing/2014/main" id="{66141672-8C6C-2F47-ADFB-15B6849E01C8}"/>
              </a:ext>
            </a:extLst>
          </p:cNvPr>
          <p:cNvSpPr>
            <a:spLocks noGrp="1"/>
          </p:cNvSpPr>
          <p:nvPr>
            <p:ph type="sldNum" sz="quarter" idx="4"/>
          </p:nvPr>
        </p:nvSpPr>
        <p:spPr>
          <a:xfrm>
            <a:off x="9330791" y="6365787"/>
            <a:ext cx="549584" cy="365125"/>
          </a:xfrm>
          <a:prstGeom prst="rect">
            <a:avLst/>
          </a:prstGeom>
        </p:spPr>
        <p:txBody>
          <a:bodyPr/>
          <a:lstStyle>
            <a:lvl1pPr algn="r">
              <a:defRPr>
                <a:solidFill>
                  <a:schemeClr val="bg1"/>
                </a:solidFill>
                <a:latin typeface="Raleway" panose="020B0003030101060003" pitchFamily="34" charset="0"/>
              </a:defRPr>
            </a:lvl1pPr>
          </a:lstStyle>
          <a:p>
            <a:fld id="{6E85E584-ED0B-8444-A304-9729C7985BBF}" type="slidenum">
              <a:rPr lang="en-US" smtClean="0"/>
              <a:pPr/>
              <a:t>‹#›</a:t>
            </a:fld>
            <a:endParaRPr lang="en-US" dirty="0"/>
          </a:p>
        </p:txBody>
      </p:sp>
    </p:spTree>
    <p:extLst>
      <p:ext uri="{BB962C8B-B14F-4D97-AF65-F5344CB8AC3E}">
        <p14:creationId xmlns:p14="http://schemas.microsoft.com/office/powerpoint/2010/main" val="10995982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with chart">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4D88F6F0-1D7C-ED40-A12F-25EC9FFC61ED}"/>
              </a:ext>
            </a:extLst>
          </p:cNvPr>
          <p:cNvGraphicFramePr/>
          <p:nvPr userDrawn="1">
            <p:extLst>
              <p:ext uri="{D42A27DB-BD31-4B8C-83A1-F6EECF244321}">
                <p14:modId xmlns:p14="http://schemas.microsoft.com/office/powerpoint/2010/main" val="1148189855"/>
              </p:ext>
            </p:extLst>
          </p:nvPr>
        </p:nvGraphicFramePr>
        <p:xfrm>
          <a:off x="8065329" y="913030"/>
          <a:ext cx="4026310" cy="4767433"/>
        </p:xfrm>
        <a:graphic>
          <a:graphicData uri="http://schemas.openxmlformats.org/drawingml/2006/chart">
            <c:chart xmlns:c="http://schemas.openxmlformats.org/drawingml/2006/chart" xmlns:r="http://schemas.openxmlformats.org/officeDocument/2006/relationships" r:id="rId2"/>
          </a:graphicData>
        </a:graphic>
      </p:graphicFrame>
      <p:cxnSp>
        <p:nvCxnSpPr>
          <p:cNvPr id="8" name="Straight Connector 7">
            <a:extLst>
              <a:ext uri="{FF2B5EF4-FFF2-40B4-BE49-F238E27FC236}">
                <a16:creationId xmlns:a16="http://schemas.microsoft.com/office/drawing/2014/main" id="{A4EA98DE-8D05-3C41-BB78-7CD5C69D1A0D}"/>
              </a:ext>
            </a:extLst>
          </p:cNvPr>
          <p:cNvCxnSpPr/>
          <p:nvPr userDrawn="1"/>
        </p:nvCxnSpPr>
        <p:spPr>
          <a:xfrm>
            <a:off x="8065329" y="1301066"/>
            <a:ext cx="0" cy="425244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0" name="Content Placeholder 13">
            <a:extLst>
              <a:ext uri="{FF2B5EF4-FFF2-40B4-BE49-F238E27FC236}">
                <a16:creationId xmlns:a16="http://schemas.microsoft.com/office/drawing/2014/main" id="{4D8FD359-EAF2-F045-98F6-3671347E88C8}"/>
              </a:ext>
            </a:extLst>
          </p:cNvPr>
          <p:cNvSpPr>
            <a:spLocks noGrp="1"/>
          </p:cNvSpPr>
          <p:nvPr>
            <p:ph sz="quarter" idx="13" hasCustomPrompt="1"/>
          </p:nvPr>
        </p:nvSpPr>
        <p:spPr>
          <a:xfrm>
            <a:off x="167081" y="2747961"/>
            <a:ext cx="2322954" cy="681039"/>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a:buNone/>
              <a:tabLst/>
              <a:defRPr sz="2400" b="1" i="0">
                <a:solidFill>
                  <a:schemeClr val="bg1"/>
                </a:solidFill>
                <a:latin typeface="Raleway" panose="020B0003030101060003" pitchFamily="34" charset="0"/>
              </a:defRPr>
            </a:lvl1pPr>
          </a:lstStyle>
          <a:p>
            <a:pPr lvl="0"/>
            <a:r>
              <a:rPr lang="da" dirty="0"/>
              <a:t>Lorem ipsum dolor sit ame</a:t>
            </a:r>
          </a:p>
        </p:txBody>
      </p:sp>
      <p:sp>
        <p:nvSpPr>
          <p:cNvPr id="11" name="Text Placeholder 8">
            <a:extLst>
              <a:ext uri="{FF2B5EF4-FFF2-40B4-BE49-F238E27FC236}">
                <a16:creationId xmlns:a16="http://schemas.microsoft.com/office/drawing/2014/main" id="{9D50CFA7-3D42-7F43-9439-67A3E73F5C2C}"/>
              </a:ext>
            </a:extLst>
          </p:cNvPr>
          <p:cNvSpPr>
            <a:spLocks noGrp="1"/>
          </p:cNvSpPr>
          <p:nvPr>
            <p:ph type="body" sz="quarter" idx="10" hasCustomPrompt="1"/>
          </p:nvPr>
        </p:nvSpPr>
        <p:spPr>
          <a:xfrm>
            <a:off x="2908541" y="1957484"/>
            <a:ext cx="4946017" cy="4222093"/>
          </a:xfrm>
          <a:prstGeom prst="rect">
            <a:avLst/>
          </a:prstGeom>
        </p:spPr>
        <p:txBody>
          <a:bodyPr/>
          <a:lstStyle>
            <a:lvl1pPr>
              <a:defRPr sz="2400"/>
            </a:lvl1pPr>
            <a:lvl2pPr>
              <a:defRPr sz="2400"/>
            </a:lvl2pPr>
            <a:lvl3pPr marL="914400" indent="0">
              <a:buNone/>
              <a:defRPr sz="2400"/>
            </a:lvl3pPr>
          </a:lstStyle>
          <a:p>
            <a:r>
              <a:rPr lang="en-US" dirty="0">
                <a:latin typeface="Open Sans" charset="0"/>
                <a:ea typeface="Open Sans" charset="0"/>
                <a:cs typeface="Open Sans" charset="0"/>
              </a:rPr>
              <a:t>Lorem ipsum dolor sit </a:t>
            </a:r>
            <a:r>
              <a:rPr lang="en-US" dirty="0" err="1">
                <a:latin typeface="Open Sans" charset="0"/>
                <a:ea typeface="Open Sans" charset="0"/>
                <a:cs typeface="Open Sans" charset="0"/>
              </a:rPr>
              <a:t>amet</a:t>
            </a:r>
            <a:r>
              <a:rPr lang="en-US" dirty="0">
                <a:latin typeface="Open Sans" charset="0"/>
                <a:ea typeface="Open Sans" charset="0"/>
                <a:cs typeface="Open Sans" charset="0"/>
              </a:rPr>
              <a:t>, ex </a:t>
            </a:r>
            <a:r>
              <a:rPr lang="en-US" dirty="0" err="1">
                <a:latin typeface="Open Sans" charset="0"/>
                <a:ea typeface="Open Sans" charset="0"/>
                <a:cs typeface="Open Sans" charset="0"/>
              </a:rPr>
              <a:t>sed</a:t>
            </a:r>
            <a:r>
              <a:rPr lang="en-US" dirty="0">
                <a:latin typeface="Open Sans" charset="0"/>
                <a:ea typeface="Open Sans" charset="0"/>
                <a:cs typeface="Open Sans" charset="0"/>
              </a:rPr>
              <a:t> </a:t>
            </a:r>
            <a:r>
              <a:rPr lang="en-US" dirty="0" err="1">
                <a:latin typeface="Open Sans" charset="0"/>
                <a:ea typeface="Open Sans" charset="0"/>
                <a:cs typeface="Open Sans" charset="0"/>
              </a:rPr>
              <a:t>autem</a:t>
            </a:r>
            <a:r>
              <a:rPr lang="en-US" dirty="0">
                <a:latin typeface="Open Sans" charset="0"/>
                <a:ea typeface="Open Sans" charset="0"/>
                <a:cs typeface="Open Sans" charset="0"/>
              </a:rPr>
              <a:t> lorem, </a:t>
            </a:r>
            <a:r>
              <a:rPr lang="en-US" dirty="0" err="1">
                <a:latin typeface="Open Sans" charset="0"/>
                <a:ea typeface="Open Sans" charset="0"/>
                <a:cs typeface="Open Sans" charset="0"/>
              </a:rPr>
              <a:t>est</a:t>
            </a:r>
            <a:r>
              <a:rPr lang="en-US" dirty="0">
                <a:latin typeface="Open Sans" charset="0"/>
                <a:ea typeface="Open Sans" charset="0"/>
                <a:cs typeface="Open Sans" charset="0"/>
              </a:rPr>
              <a:t> </a:t>
            </a:r>
            <a:r>
              <a:rPr lang="en-US" dirty="0" err="1">
                <a:latin typeface="Open Sans" charset="0"/>
                <a:ea typeface="Open Sans" charset="0"/>
                <a:cs typeface="Open Sans" charset="0"/>
              </a:rPr>
              <a:t>summo</a:t>
            </a:r>
            <a:r>
              <a:rPr lang="en-US" dirty="0">
                <a:latin typeface="Open Sans" charset="0"/>
                <a:ea typeface="Open Sans" charset="0"/>
                <a:cs typeface="Open Sans" charset="0"/>
              </a:rPr>
              <a:t> </a:t>
            </a:r>
            <a:r>
              <a:rPr lang="en-US" dirty="0" err="1">
                <a:latin typeface="Open Sans" charset="0"/>
                <a:ea typeface="Open Sans" charset="0"/>
                <a:cs typeface="Open Sans" charset="0"/>
              </a:rPr>
              <a:t>nemore</a:t>
            </a:r>
            <a:r>
              <a:rPr lang="en-US" dirty="0">
                <a:latin typeface="Open Sans" charset="0"/>
                <a:ea typeface="Open Sans" charset="0"/>
                <a:cs typeface="Open Sans" charset="0"/>
              </a:rPr>
              <a:t> minimum ex.</a:t>
            </a:r>
          </a:p>
          <a:p>
            <a:pPr lvl="1"/>
            <a:r>
              <a:rPr lang="en-US" dirty="0">
                <a:latin typeface="Open Sans" charset="0"/>
                <a:ea typeface="Open Sans" charset="0"/>
                <a:cs typeface="Open Sans" charset="0"/>
              </a:rPr>
              <a:t>Lorem ipsum dolor sit </a:t>
            </a:r>
            <a:r>
              <a:rPr lang="en-US" dirty="0" err="1">
                <a:latin typeface="Open Sans" charset="0"/>
                <a:ea typeface="Open Sans" charset="0"/>
                <a:cs typeface="Open Sans" charset="0"/>
              </a:rPr>
              <a:t>amet</a:t>
            </a:r>
            <a:r>
              <a:rPr lang="en-US" dirty="0">
                <a:latin typeface="Open Sans" charset="0"/>
                <a:ea typeface="Open Sans" charset="0"/>
                <a:cs typeface="Open Sans" charset="0"/>
              </a:rPr>
              <a:t>, </a:t>
            </a:r>
            <a:r>
              <a:rPr lang="en-US" dirty="0" err="1">
                <a:latin typeface="Open Sans" charset="0"/>
                <a:ea typeface="Open Sans" charset="0"/>
                <a:cs typeface="Open Sans" charset="0"/>
              </a:rPr>
              <a:t>utinam</a:t>
            </a:r>
            <a:r>
              <a:rPr lang="en-US" dirty="0">
                <a:latin typeface="Open Sans" charset="0"/>
                <a:ea typeface="Open Sans" charset="0"/>
                <a:cs typeface="Open Sans" charset="0"/>
              </a:rPr>
              <a:t> consul </a:t>
            </a:r>
            <a:r>
              <a:rPr lang="en-US" dirty="0" err="1">
                <a:latin typeface="Open Sans" charset="0"/>
                <a:ea typeface="Open Sans" charset="0"/>
                <a:cs typeface="Open Sans" charset="0"/>
              </a:rPr>
              <a:t>doctus</a:t>
            </a:r>
            <a:r>
              <a:rPr lang="en-US" dirty="0">
                <a:latin typeface="Open Sans" charset="0"/>
                <a:ea typeface="Open Sans" charset="0"/>
                <a:cs typeface="Open Sans" charset="0"/>
              </a:rPr>
              <a:t> </a:t>
            </a:r>
            <a:r>
              <a:rPr lang="en-US" dirty="0" err="1">
                <a:latin typeface="Open Sans" charset="0"/>
                <a:ea typeface="Open Sans" charset="0"/>
                <a:cs typeface="Open Sans" charset="0"/>
              </a:rPr>
              <a:t>vel</a:t>
            </a:r>
            <a:r>
              <a:rPr lang="en-US" dirty="0">
                <a:latin typeface="Open Sans" charset="0"/>
                <a:ea typeface="Open Sans" charset="0"/>
                <a:cs typeface="Open Sans" charset="0"/>
              </a:rPr>
              <a:t> cu.</a:t>
            </a:r>
          </a:p>
          <a:p>
            <a:pPr lvl="2"/>
            <a:r>
              <a:rPr lang="en-US" sz="2200" dirty="0">
                <a:latin typeface="Open Sans" charset="0"/>
                <a:ea typeface="Open Sans" charset="0"/>
                <a:cs typeface="Open Sans" charset="0"/>
              </a:rPr>
              <a:t>Lorem ipsum dolor sit </a:t>
            </a:r>
            <a:r>
              <a:rPr lang="en-US" sz="2200" dirty="0" err="1">
                <a:latin typeface="Open Sans" charset="0"/>
                <a:ea typeface="Open Sans" charset="0"/>
                <a:cs typeface="Open Sans" charset="0"/>
              </a:rPr>
              <a:t>amet</a:t>
            </a:r>
            <a:r>
              <a:rPr lang="en-US" sz="2200" dirty="0">
                <a:latin typeface="Open Sans" charset="0"/>
                <a:ea typeface="Open Sans" charset="0"/>
                <a:cs typeface="Open Sans" charset="0"/>
              </a:rPr>
              <a:t>, </a:t>
            </a:r>
            <a:r>
              <a:rPr lang="en-US" sz="2200" dirty="0" err="1">
                <a:latin typeface="Open Sans" charset="0"/>
                <a:ea typeface="Open Sans" charset="0"/>
                <a:cs typeface="Open Sans" charset="0"/>
              </a:rPr>
              <a:t>nec</a:t>
            </a:r>
            <a:r>
              <a:rPr lang="en-US" sz="2200" dirty="0">
                <a:latin typeface="Open Sans" charset="0"/>
                <a:ea typeface="Open Sans" charset="0"/>
                <a:cs typeface="Open Sans" charset="0"/>
              </a:rPr>
              <a:t> </a:t>
            </a:r>
            <a:r>
              <a:rPr lang="en-US" sz="2200" dirty="0" err="1">
                <a:latin typeface="Open Sans" charset="0"/>
                <a:ea typeface="Open Sans" charset="0"/>
                <a:cs typeface="Open Sans" charset="0"/>
              </a:rPr>
              <a:t>ea</a:t>
            </a:r>
            <a:r>
              <a:rPr lang="en-US" sz="2200" dirty="0">
                <a:latin typeface="Open Sans" charset="0"/>
                <a:ea typeface="Open Sans" charset="0"/>
                <a:cs typeface="Open Sans" charset="0"/>
              </a:rPr>
              <a:t> tale </a:t>
            </a:r>
            <a:r>
              <a:rPr lang="en-US" sz="2200" dirty="0" err="1">
                <a:latin typeface="Open Sans" charset="0"/>
                <a:ea typeface="Open Sans" charset="0"/>
                <a:cs typeface="Open Sans" charset="0"/>
              </a:rPr>
              <a:t>ubique</a:t>
            </a:r>
            <a:r>
              <a:rPr lang="en-US" sz="2200" dirty="0">
                <a:latin typeface="Open Sans" charset="0"/>
                <a:ea typeface="Open Sans" charset="0"/>
                <a:cs typeface="Open Sans" charset="0"/>
              </a:rPr>
              <a:t> </a:t>
            </a:r>
            <a:r>
              <a:rPr lang="en-US" sz="2200" dirty="0" err="1">
                <a:latin typeface="Open Sans" charset="0"/>
                <a:ea typeface="Open Sans" charset="0"/>
                <a:cs typeface="Open Sans" charset="0"/>
              </a:rPr>
              <a:t>erroribus</a:t>
            </a:r>
            <a:r>
              <a:rPr lang="en-US" sz="2200" dirty="0">
                <a:latin typeface="Open Sans" charset="0"/>
                <a:ea typeface="Open Sans" charset="0"/>
                <a:cs typeface="Open Sans" charset="0"/>
              </a:rPr>
              <a:t>. Commune </a:t>
            </a:r>
            <a:r>
              <a:rPr lang="en-US" sz="2200" dirty="0" err="1">
                <a:latin typeface="Open Sans" charset="0"/>
                <a:ea typeface="Open Sans" charset="0"/>
                <a:cs typeface="Open Sans" charset="0"/>
              </a:rPr>
              <a:t>eligendi</a:t>
            </a:r>
            <a:r>
              <a:rPr lang="en-US" sz="2200" dirty="0">
                <a:latin typeface="Open Sans" charset="0"/>
                <a:ea typeface="Open Sans" charset="0"/>
                <a:cs typeface="Open Sans" charset="0"/>
              </a:rPr>
              <a:t> </a:t>
            </a:r>
            <a:r>
              <a:rPr lang="en-US" sz="2200" dirty="0" err="1">
                <a:latin typeface="Open Sans" charset="0"/>
                <a:ea typeface="Open Sans" charset="0"/>
                <a:cs typeface="Open Sans" charset="0"/>
              </a:rPr>
              <a:t>verterem</a:t>
            </a:r>
            <a:r>
              <a:rPr lang="en-US" sz="2200" dirty="0">
                <a:latin typeface="Open Sans" charset="0"/>
                <a:ea typeface="Open Sans" charset="0"/>
                <a:cs typeface="Open Sans" charset="0"/>
              </a:rPr>
              <a:t> has cu. Mei cu </a:t>
            </a:r>
            <a:r>
              <a:rPr lang="en-US" sz="2200" dirty="0" err="1">
                <a:latin typeface="Open Sans" charset="0"/>
                <a:ea typeface="Open Sans" charset="0"/>
                <a:cs typeface="Open Sans" charset="0"/>
              </a:rPr>
              <a:t>ferri</a:t>
            </a:r>
            <a:r>
              <a:rPr lang="en-US" sz="2200" dirty="0">
                <a:latin typeface="Open Sans" charset="0"/>
                <a:ea typeface="Open Sans" charset="0"/>
                <a:cs typeface="Open Sans" charset="0"/>
              </a:rPr>
              <a:t> </a:t>
            </a:r>
            <a:r>
              <a:rPr lang="en-US" sz="2200" dirty="0" err="1">
                <a:latin typeface="Open Sans" charset="0"/>
                <a:ea typeface="Open Sans" charset="0"/>
                <a:cs typeface="Open Sans" charset="0"/>
              </a:rPr>
              <a:t>graeco</a:t>
            </a:r>
            <a:r>
              <a:rPr lang="en-US" sz="2200" dirty="0">
                <a:latin typeface="Open Sans" charset="0"/>
                <a:ea typeface="Open Sans" charset="0"/>
                <a:cs typeface="Open Sans" charset="0"/>
              </a:rPr>
              <a:t> </a:t>
            </a:r>
            <a:r>
              <a:rPr lang="en-US" sz="2200" dirty="0" err="1">
                <a:latin typeface="Open Sans" charset="0"/>
                <a:ea typeface="Open Sans" charset="0"/>
                <a:cs typeface="Open Sans" charset="0"/>
              </a:rPr>
              <a:t>assentior</a:t>
            </a:r>
            <a:r>
              <a:rPr lang="en-US" sz="2200" dirty="0">
                <a:latin typeface="Open Sans" charset="0"/>
                <a:ea typeface="Open Sans" charset="0"/>
                <a:cs typeface="Open Sans" charset="0"/>
              </a:rPr>
              <a:t>. </a:t>
            </a:r>
          </a:p>
          <a:p>
            <a:pPr lvl="2"/>
            <a:endParaRPr lang="en-US" sz="2200" dirty="0">
              <a:latin typeface="Open Sans" charset="0"/>
              <a:ea typeface="Open Sans" charset="0"/>
              <a:cs typeface="Open Sans" charset="0"/>
            </a:endParaRPr>
          </a:p>
        </p:txBody>
      </p:sp>
      <p:sp>
        <p:nvSpPr>
          <p:cNvPr id="14" name="Content Placeholder 13">
            <a:extLst>
              <a:ext uri="{FF2B5EF4-FFF2-40B4-BE49-F238E27FC236}">
                <a16:creationId xmlns:a16="http://schemas.microsoft.com/office/drawing/2014/main" id="{4BC83504-E4A4-B24A-8640-26E60E3E8F3B}"/>
              </a:ext>
            </a:extLst>
          </p:cNvPr>
          <p:cNvSpPr>
            <a:spLocks noGrp="1"/>
          </p:cNvSpPr>
          <p:nvPr>
            <p:ph sz="quarter" idx="12" hasCustomPrompt="1"/>
          </p:nvPr>
        </p:nvSpPr>
        <p:spPr>
          <a:xfrm>
            <a:off x="2908541" y="1301066"/>
            <a:ext cx="4946017" cy="45243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a:buNone/>
              <a:tabLst/>
              <a:defRPr sz="2800" b="1" i="0">
                <a:solidFill>
                  <a:schemeClr val="accent1"/>
                </a:solidFill>
                <a:latin typeface="Raleway" panose="020B0003030101060003" pitchFamily="34" charset="0"/>
              </a:defRPr>
            </a:lvl1pPr>
          </a:lstStyle>
          <a:p>
            <a:pPr lvl="0"/>
            <a:r>
              <a:rPr lang="da" dirty="0"/>
              <a:t>Lorem ipsum dolor sit ame</a:t>
            </a:r>
          </a:p>
          <a:p>
            <a:pPr lvl="0"/>
            <a:endParaRPr lang="en-US" dirty="0"/>
          </a:p>
        </p:txBody>
      </p:sp>
      <p:sp>
        <p:nvSpPr>
          <p:cNvPr id="12" name="Slide Number Placeholder 3">
            <a:extLst>
              <a:ext uri="{FF2B5EF4-FFF2-40B4-BE49-F238E27FC236}">
                <a16:creationId xmlns:a16="http://schemas.microsoft.com/office/drawing/2014/main" id="{CBDF077D-DFF1-2149-9859-4610DF228D7B}"/>
              </a:ext>
            </a:extLst>
          </p:cNvPr>
          <p:cNvSpPr>
            <a:spLocks noGrp="1"/>
          </p:cNvSpPr>
          <p:nvPr>
            <p:ph type="sldNum" sz="quarter" idx="4"/>
          </p:nvPr>
        </p:nvSpPr>
        <p:spPr>
          <a:xfrm>
            <a:off x="9330791" y="6365787"/>
            <a:ext cx="549584" cy="365125"/>
          </a:xfrm>
          <a:prstGeom prst="rect">
            <a:avLst/>
          </a:prstGeom>
        </p:spPr>
        <p:txBody>
          <a:bodyPr/>
          <a:lstStyle>
            <a:lvl1pPr algn="r">
              <a:defRPr>
                <a:solidFill>
                  <a:schemeClr val="bg1"/>
                </a:solidFill>
                <a:latin typeface="Raleway" panose="020B0003030101060003" pitchFamily="34" charset="0"/>
              </a:defRPr>
            </a:lvl1pPr>
          </a:lstStyle>
          <a:p>
            <a:fld id="{6E85E584-ED0B-8444-A304-9729C7985BBF}" type="slidenum">
              <a:rPr lang="en-US" smtClean="0"/>
              <a:pPr/>
              <a:t>‹#›</a:t>
            </a:fld>
            <a:endParaRPr lang="en-US" dirty="0"/>
          </a:p>
        </p:txBody>
      </p:sp>
    </p:spTree>
    <p:extLst>
      <p:ext uri="{BB962C8B-B14F-4D97-AF65-F5344CB8AC3E}">
        <p14:creationId xmlns:p14="http://schemas.microsoft.com/office/powerpoint/2010/main" val="612835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EF0DFC-E025-8049-9709-848C1476CAFA}"/>
              </a:ext>
            </a:extLst>
          </p:cNvPr>
          <p:cNvSpPr/>
          <p:nvPr userDrawn="1"/>
        </p:nvSpPr>
        <p:spPr>
          <a:xfrm>
            <a:off x="0" y="0"/>
            <a:ext cx="12192000" cy="814551"/>
          </a:xfrm>
          <a:prstGeom prst="rect">
            <a:avLst/>
          </a:prstGeom>
          <a:solidFill>
            <a:schemeClr val="accent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5" name="Slide Number Placeholder 3">
            <a:extLst>
              <a:ext uri="{FF2B5EF4-FFF2-40B4-BE49-F238E27FC236}">
                <a16:creationId xmlns:a16="http://schemas.microsoft.com/office/drawing/2014/main" id="{4CE018AA-003F-B649-A691-2EE17EA0DD61}"/>
              </a:ext>
            </a:extLst>
          </p:cNvPr>
          <p:cNvSpPr>
            <a:spLocks noGrp="1"/>
          </p:cNvSpPr>
          <p:nvPr>
            <p:ph type="sldNum" sz="quarter" idx="4"/>
          </p:nvPr>
        </p:nvSpPr>
        <p:spPr>
          <a:xfrm>
            <a:off x="9330791" y="6365787"/>
            <a:ext cx="549584" cy="365125"/>
          </a:xfrm>
          <a:prstGeom prst="rect">
            <a:avLst/>
          </a:prstGeom>
        </p:spPr>
        <p:txBody>
          <a:bodyPr/>
          <a:lstStyle>
            <a:lvl1pPr algn="r">
              <a:defRPr>
                <a:solidFill>
                  <a:schemeClr val="bg1"/>
                </a:solidFill>
                <a:latin typeface="Raleway" panose="020B0003030101060003" pitchFamily="34" charset="0"/>
              </a:defRPr>
            </a:lvl1pPr>
          </a:lstStyle>
          <a:p>
            <a:fld id="{6E85E584-ED0B-8444-A304-9729C7985BBF}" type="slidenum">
              <a:rPr lang="en-US" smtClean="0"/>
              <a:pPr/>
              <a:t>‹#›</a:t>
            </a:fld>
            <a:endParaRPr lang="en-US" dirty="0"/>
          </a:p>
        </p:txBody>
      </p:sp>
    </p:spTree>
    <p:extLst>
      <p:ext uri="{BB962C8B-B14F-4D97-AF65-F5344CB8AC3E}">
        <p14:creationId xmlns:p14="http://schemas.microsoft.com/office/powerpoint/2010/main" val="40924666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ill image with overlay text">
    <p:spTree>
      <p:nvGrpSpPr>
        <p:cNvPr id="1" name=""/>
        <p:cNvGrpSpPr/>
        <p:nvPr/>
      </p:nvGrpSpPr>
      <p:grpSpPr>
        <a:xfrm>
          <a:off x="0" y="0"/>
          <a:ext cx="0" cy="0"/>
          <a:chOff x="0" y="0"/>
          <a:chExt cx="0" cy="0"/>
        </a:xfrm>
      </p:grpSpPr>
      <p:pic>
        <p:nvPicPr>
          <p:cNvPr id="13" name="Picture 12" descr="A view of a city at night&#10;&#10;Description automatically generated">
            <a:extLst>
              <a:ext uri="{FF2B5EF4-FFF2-40B4-BE49-F238E27FC236}">
                <a16:creationId xmlns:a16="http://schemas.microsoft.com/office/drawing/2014/main" id="{A568203B-4AE4-BD4E-A047-F5DFE3BD7F71}"/>
              </a:ext>
            </a:extLst>
          </p:cNvPr>
          <p:cNvPicPr>
            <a:picLocks noChangeAspect="1"/>
          </p:cNvPicPr>
          <p:nvPr userDrawn="1"/>
        </p:nvPicPr>
        <p:blipFill>
          <a:blip r:embed="rId2"/>
          <a:stretch>
            <a:fillRect/>
          </a:stretch>
        </p:blipFill>
        <p:spPr>
          <a:xfrm>
            <a:off x="0" y="0"/>
            <a:ext cx="12192000" cy="6210300"/>
          </a:xfrm>
          <a:prstGeom prst="rect">
            <a:avLst/>
          </a:prstGeom>
        </p:spPr>
      </p:pic>
      <p:sp>
        <p:nvSpPr>
          <p:cNvPr id="5" name="Rectangle 4">
            <a:extLst>
              <a:ext uri="{FF2B5EF4-FFF2-40B4-BE49-F238E27FC236}">
                <a16:creationId xmlns:a16="http://schemas.microsoft.com/office/drawing/2014/main" id="{036150CF-B1AC-024F-A448-A892325DC67B}"/>
              </a:ext>
            </a:extLst>
          </p:cNvPr>
          <p:cNvSpPr/>
          <p:nvPr userDrawn="1"/>
        </p:nvSpPr>
        <p:spPr>
          <a:xfrm>
            <a:off x="0" y="2181402"/>
            <a:ext cx="9134375" cy="197141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13">
            <a:extLst>
              <a:ext uri="{FF2B5EF4-FFF2-40B4-BE49-F238E27FC236}">
                <a16:creationId xmlns:a16="http://schemas.microsoft.com/office/drawing/2014/main" id="{4243A352-F5D6-E142-AF10-BFA056C4E602}"/>
              </a:ext>
            </a:extLst>
          </p:cNvPr>
          <p:cNvSpPr>
            <a:spLocks noGrp="1"/>
          </p:cNvSpPr>
          <p:nvPr>
            <p:ph sz="quarter" idx="12" hasCustomPrompt="1"/>
          </p:nvPr>
        </p:nvSpPr>
        <p:spPr>
          <a:xfrm>
            <a:off x="459462" y="2976563"/>
            <a:ext cx="8466053" cy="939982"/>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a:buNone/>
              <a:tabLst/>
              <a:defRPr sz="2800" b="1" i="0">
                <a:solidFill>
                  <a:schemeClr val="accent1"/>
                </a:solidFill>
                <a:latin typeface="Raleway" panose="020B0003030101060003" pitchFamily="34" charset="0"/>
              </a:defRPr>
            </a:lvl1pPr>
          </a:lstStyle>
          <a:p>
            <a:pPr lvl="0"/>
            <a:r>
              <a:rPr lang="da" dirty="0"/>
              <a:t>Lorem ipsum dolor sit ame</a:t>
            </a:r>
          </a:p>
        </p:txBody>
      </p:sp>
      <p:sp>
        <p:nvSpPr>
          <p:cNvPr id="8" name="Slide Number Placeholder 3">
            <a:extLst>
              <a:ext uri="{FF2B5EF4-FFF2-40B4-BE49-F238E27FC236}">
                <a16:creationId xmlns:a16="http://schemas.microsoft.com/office/drawing/2014/main" id="{7B1DD072-7A72-384A-844A-4BA7B7D9A233}"/>
              </a:ext>
            </a:extLst>
          </p:cNvPr>
          <p:cNvSpPr>
            <a:spLocks noGrp="1"/>
          </p:cNvSpPr>
          <p:nvPr>
            <p:ph type="sldNum" sz="quarter" idx="4"/>
          </p:nvPr>
        </p:nvSpPr>
        <p:spPr>
          <a:xfrm>
            <a:off x="9330791" y="6365787"/>
            <a:ext cx="549584" cy="365125"/>
          </a:xfrm>
          <a:prstGeom prst="rect">
            <a:avLst/>
          </a:prstGeom>
        </p:spPr>
        <p:txBody>
          <a:bodyPr/>
          <a:lstStyle>
            <a:lvl1pPr algn="r">
              <a:defRPr>
                <a:solidFill>
                  <a:schemeClr val="bg1"/>
                </a:solidFill>
                <a:latin typeface="Raleway" panose="020B0003030101060003" pitchFamily="34" charset="0"/>
              </a:defRPr>
            </a:lvl1pPr>
          </a:lstStyle>
          <a:p>
            <a:fld id="{6E85E584-ED0B-8444-A304-9729C7985BBF}" type="slidenum">
              <a:rPr lang="en-US" smtClean="0"/>
              <a:pPr/>
              <a:t>‹#›</a:t>
            </a:fld>
            <a:endParaRPr lang="en-US" dirty="0"/>
          </a:p>
        </p:txBody>
      </p:sp>
    </p:spTree>
    <p:extLst>
      <p:ext uri="{BB962C8B-B14F-4D97-AF65-F5344CB8AC3E}">
        <p14:creationId xmlns:p14="http://schemas.microsoft.com/office/powerpoint/2010/main" val="24937478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3" name="Picture 2" descr="Fireworks in the sky&#10;&#10;Description automatically generated">
            <a:extLst>
              <a:ext uri="{FF2B5EF4-FFF2-40B4-BE49-F238E27FC236}">
                <a16:creationId xmlns:a16="http://schemas.microsoft.com/office/drawing/2014/main" id="{F18F6206-4CAE-BF4C-9333-C7BB0EF9130C}"/>
              </a:ext>
            </a:extLst>
          </p:cNvPr>
          <p:cNvPicPr>
            <a:picLocks noChangeAspect="1"/>
          </p:cNvPicPr>
          <p:nvPr userDrawn="1"/>
        </p:nvPicPr>
        <p:blipFill>
          <a:blip r:embed="rId2"/>
          <a:stretch>
            <a:fillRect/>
          </a:stretch>
        </p:blipFill>
        <p:spPr>
          <a:xfrm>
            <a:off x="0" y="11898"/>
            <a:ext cx="12192000" cy="6210300"/>
          </a:xfrm>
          <a:prstGeom prst="rect">
            <a:avLst/>
          </a:prstGeom>
        </p:spPr>
      </p:pic>
      <p:sp>
        <p:nvSpPr>
          <p:cNvPr id="5" name="Rectangle 4">
            <a:extLst>
              <a:ext uri="{FF2B5EF4-FFF2-40B4-BE49-F238E27FC236}">
                <a16:creationId xmlns:a16="http://schemas.microsoft.com/office/drawing/2014/main" id="{CF7D847A-D8D5-174A-AF84-A8E3FD0A0C41}"/>
              </a:ext>
            </a:extLst>
          </p:cNvPr>
          <p:cNvSpPr/>
          <p:nvPr userDrawn="1"/>
        </p:nvSpPr>
        <p:spPr>
          <a:xfrm>
            <a:off x="0" y="1240066"/>
            <a:ext cx="12192000" cy="375396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2">
            <a:extLst>
              <a:ext uri="{FF2B5EF4-FFF2-40B4-BE49-F238E27FC236}">
                <a16:creationId xmlns:a16="http://schemas.microsoft.com/office/drawing/2014/main" id="{EE1B9C26-5A09-9646-9ECD-B9B525761026}"/>
              </a:ext>
            </a:extLst>
          </p:cNvPr>
          <p:cNvSpPr txBox="1">
            <a:spLocks/>
          </p:cNvSpPr>
          <p:nvPr userDrawn="1"/>
        </p:nvSpPr>
        <p:spPr>
          <a:xfrm>
            <a:off x="167081" y="1682165"/>
            <a:ext cx="5564646" cy="2812629"/>
          </a:xfrm>
          <a:prstGeom prst="rect">
            <a:avLst/>
          </a:prstGeom>
        </p:spPr>
        <p:txBody>
          <a:bodyPr anchor="ctr"/>
          <a:lstStyle>
            <a:lvl1pPr marL="0" indent="0" algn="l" defTabSz="914400" rtl="0" eaLnBrk="1" latinLnBrk="0" hangingPunct="1">
              <a:lnSpc>
                <a:spcPct val="90000"/>
              </a:lnSpc>
              <a:spcBef>
                <a:spcPts val="1000"/>
              </a:spcBef>
              <a:buFont typeface="Arial"/>
              <a:buNone/>
              <a:defRPr sz="2400" b="1" i="0" kern="1200">
                <a:solidFill>
                  <a:schemeClr val="accent1"/>
                </a:solidFill>
                <a:latin typeface="Raleway" charset="0"/>
                <a:ea typeface="Raleway" charset="0"/>
                <a:cs typeface="Raleway" charset="0"/>
              </a:defRPr>
            </a:lvl1pPr>
            <a:lvl2pPr marL="457200" indent="0" algn="l" defTabSz="914400" rtl="0" eaLnBrk="1" latinLnBrk="0" hangingPunct="1">
              <a:lnSpc>
                <a:spcPct val="90000"/>
              </a:lnSpc>
              <a:spcBef>
                <a:spcPts val="500"/>
              </a:spcBef>
              <a:buFont typeface="Arial"/>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9pPr>
          </a:lstStyle>
          <a:p>
            <a:r>
              <a:rPr lang="en-US" dirty="0"/>
              <a:t>Thank you</a:t>
            </a:r>
          </a:p>
        </p:txBody>
      </p:sp>
      <p:cxnSp>
        <p:nvCxnSpPr>
          <p:cNvPr id="7" name="Straight Connector 6">
            <a:extLst>
              <a:ext uri="{FF2B5EF4-FFF2-40B4-BE49-F238E27FC236}">
                <a16:creationId xmlns:a16="http://schemas.microsoft.com/office/drawing/2014/main" id="{9415C40D-693A-5941-8983-6C0B457CDBD7}"/>
              </a:ext>
            </a:extLst>
          </p:cNvPr>
          <p:cNvCxnSpPr/>
          <p:nvPr userDrawn="1"/>
        </p:nvCxnSpPr>
        <p:spPr>
          <a:xfrm>
            <a:off x="6119495" y="1323368"/>
            <a:ext cx="0" cy="3538563"/>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9" name="Content Placeholder 13">
            <a:extLst>
              <a:ext uri="{FF2B5EF4-FFF2-40B4-BE49-F238E27FC236}">
                <a16:creationId xmlns:a16="http://schemas.microsoft.com/office/drawing/2014/main" id="{0529CA11-1BF8-E24C-900D-C1283032BA5A}"/>
              </a:ext>
            </a:extLst>
          </p:cNvPr>
          <p:cNvSpPr>
            <a:spLocks noGrp="1"/>
          </p:cNvSpPr>
          <p:nvPr>
            <p:ph sz="quarter" idx="12" hasCustomPrompt="1"/>
          </p:nvPr>
        </p:nvSpPr>
        <p:spPr>
          <a:xfrm>
            <a:off x="6431384" y="2503961"/>
            <a:ext cx="4946017" cy="122617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a:buNone/>
              <a:tabLst/>
              <a:defRPr sz="1800" b="1" i="0">
                <a:solidFill>
                  <a:schemeClr val="accent1"/>
                </a:solidFill>
                <a:latin typeface="Raleway" panose="020B0003030101060003" pitchFamily="34" charset="0"/>
              </a:defRPr>
            </a:lvl1pPr>
          </a:lstStyle>
          <a:p>
            <a:pPr lvl="0"/>
            <a:r>
              <a:rPr lang="da" dirty="0"/>
              <a:t>Name, Contact Info</a:t>
            </a:r>
          </a:p>
        </p:txBody>
      </p:sp>
      <p:sp>
        <p:nvSpPr>
          <p:cNvPr id="8" name="Slide Number Placeholder 3">
            <a:extLst>
              <a:ext uri="{FF2B5EF4-FFF2-40B4-BE49-F238E27FC236}">
                <a16:creationId xmlns:a16="http://schemas.microsoft.com/office/drawing/2014/main" id="{DB16D326-4BF7-0E4B-871C-FCAD298C73D1}"/>
              </a:ext>
            </a:extLst>
          </p:cNvPr>
          <p:cNvSpPr>
            <a:spLocks noGrp="1"/>
          </p:cNvSpPr>
          <p:nvPr>
            <p:ph type="sldNum" sz="quarter" idx="4"/>
          </p:nvPr>
        </p:nvSpPr>
        <p:spPr>
          <a:xfrm>
            <a:off x="9330791" y="6365787"/>
            <a:ext cx="549584" cy="365125"/>
          </a:xfrm>
          <a:prstGeom prst="rect">
            <a:avLst/>
          </a:prstGeom>
        </p:spPr>
        <p:txBody>
          <a:bodyPr/>
          <a:lstStyle>
            <a:lvl1pPr algn="r">
              <a:defRPr>
                <a:solidFill>
                  <a:schemeClr val="bg1"/>
                </a:solidFill>
                <a:latin typeface="Raleway" panose="020B0003030101060003" pitchFamily="34" charset="0"/>
              </a:defRPr>
            </a:lvl1pPr>
          </a:lstStyle>
          <a:p>
            <a:fld id="{6E85E584-ED0B-8444-A304-9729C7985BBF}" type="slidenum">
              <a:rPr lang="en-US" smtClean="0"/>
              <a:pPr/>
              <a:t>‹#›</a:t>
            </a:fld>
            <a:endParaRPr lang="en-US" dirty="0"/>
          </a:p>
        </p:txBody>
      </p:sp>
    </p:spTree>
    <p:extLst>
      <p:ext uri="{BB962C8B-B14F-4D97-AF65-F5344CB8AC3E}">
        <p14:creationId xmlns:p14="http://schemas.microsoft.com/office/powerpoint/2010/main" val="2849519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ver version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C86B12-D976-8C4B-85F6-3DE2FFD62AEE}"/>
              </a:ext>
            </a:extLst>
          </p:cNvPr>
          <p:cNvPicPr>
            <a:picLocks noChangeAspect="1"/>
          </p:cNvPicPr>
          <p:nvPr userDrawn="1"/>
        </p:nvPicPr>
        <p:blipFill>
          <a:blip r:embed="rId2"/>
          <a:stretch>
            <a:fillRect/>
          </a:stretch>
        </p:blipFill>
        <p:spPr>
          <a:xfrm>
            <a:off x="-1" y="0"/>
            <a:ext cx="12192000" cy="6273800"/>
          </a:xfrm>
          <a:prstGeom prst="rect">
            <a:avLst/>
          </a:prstGeom>
        </p:spPr>
      </p:pic>
      <p:sp>
        <p:nvSpPr>
          <p:cNvPr id="5" name="Rectangle 4">
            <a:extLst>
              <a:ext uri="{FF2B5EF4-FFF2-40B4-BE49-F238E27FC236}">
                <a16:creationId xmlns:a16="http://schemas.microsoft.com/office/drawing/2014/main" id="{67D441EC-398A-424B-98BF-B2B7E2642C86}"/>
              </a:ext>
            </a:extLst>
          </p:cNvPr>
          <p:cNvSpPr/>
          <p:nvPr userDrawn="1"/>
        </p:nvSpPr>
        <p:spPr>
          <a:xfrm>
            <a:off x="-1" y="3556933"/>
            <a:ext cx="12192001" cy="224825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ontent Placeholder 13">
            <a:extLst>
              <a:ext uri="{FF2B5EF4-FFF2-40B4-BE49-F238E27FC236}">
                <a16:creationId xmlns:a16="http://schemas.microsoft.com/office/drawing/2014/main" id="{347FDD15-5183-C34F-A22D-9E01F0137535}"/>
              </a:ext>
            </a:extLst>
          </p:cNvPr>
          <p:cNvSpPr>
            <a:spLocks noGrp="1"/>
          </p:cNvSpPr>
          <p:nvPr>
            <p:ph sz="quarter" idx="12" hasCustomPrompt="1"/>
          </p:nvPr>
        </p:nvSpPr>
        <p:spPr>
          <a:xfrm>
            <a:off x="771088" y="3918331"/>
            <a:ext cx="4946017" cy="54038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a:buNone/>
              <a:tabLst/>
              <a:defRPr sz="2800" b="1" i="0">
                <a:solidFill>
                  <a:schemeClr val="accent1"/>
                </a:solidFill>
                <a:latin typeface="Raleway" panose="020B0003030101060003" pitchFamily="34" charset="0"/>
              </a:defRPr>
            </a:lvl1pPr>
          </a:lstStyle>
          <a:p>
            <a:pPr lvl="0"/>
            <a:r>
              <a:rPr lang="da" dirty="0"/>
              <a:t>Lorem ipsum dolor sit ame</a:t>
            </a:r>
          </a:p>
        </p:txBody>
      </p:sp>
      <p:sp>
        <p:nvSpPr>
          <p:cNvPr id="9" name="Text Placeholder 2">
            <a:extLst>
              <a:ext uri="{FF2B5EF4-FFF2-40B4-BE49-F238E27FC236}">
                <a16:creationId xmlns:a16="http://schemas.microsoft.com/office/drawing/2014/main" id="{D761D462-1FD4-4B4A-AC0E-12148B892069}"/>
              </a:ext>
            </a:extLst>
          </p:cNvPr>
          <p:cNvSpPr>
            <a:spLocks noGrp="1"/>
          </p:cNvSpPr>
          <p:nvPr>
            <p:ph type="body" sz="quarter" idx="13" hasCustomPrompt="1"/>
          </p:nvPr>
        </p:nvSpPr>
        <p:spPr>
          <a:xfrm>
            <a:off x="787595" y="4491854"/>
            <a:ext cx="5483732" cy="1313329"/>
          </a:xfrm>
          <a:prstGeom prst="rect">
            <a:avLst/>
          </a:prstGeom>
        </p:spPr>
        <p:txBody>
          <a:bodyPr/>
          <a:lstStyle>
            <a:lvl1pPr marL="0" indent="0">
              <a:buFontTx/>
              <a:buNone/>
              <a:defRPr sz="2000" b="1" i="0">
                <a:latin typeface="Raleway" panose="020B0003030101060003" pitchFamily="34" charset="0"/>
              </a:defRPr>
            </a:lvl1pPr>
          </a:lstStyle>
          <a:p>
            <a:pPr lvl="0"/>
            <a:r>
              <a:rPr lang="en-US" dirty="0"/>
              <a:t>Lorem ipsum dolor sit </a:t>
            </a:r>
            <a:r>
              <a:rPr lang="en-US" dirty="0" err="1"/>
              <a:t>ame</a:t>
            </a:r>
            <a:endParaRPr lang="en-US" dirty="0"/>
          </a:p>
          <a:p>
            <a:pPr lvl="0"/>
            <a:endParaRPr lang="en-US" dirty="0"/>
          </a:p>
          <a:p>
            <a:pPr lvl="0"/>
            <a:r>
              <a:rPr lang="en-US" dirty="0"/>
              <a:t>Date</a:t>
            </a:r>
          </a:p>
        </p:txBody>
      </p:sp>
      <p:pic>
        <p:nvPicPr>
          <p:cNvPr id="10" name="Picture 9">
            <a:extLst>
              <a:ext uri="{FF2B5EF4-FFF2-40B4-BE49-F238E27FC236}">
                <a16:creationId xmlns:a16="http://schemas.microsoft.com/office/drawing/2014/main" id="{91C8A702-5BA4-9C4D-9E2F-026F84F1A450}"/>
              </a:ext>
            </a:extLst>
          </p:cNvPr>
          <p:cNvPicPr>
            <a:picLocks noChangeAspect="1"/>
          </p:cNvPicPr>
          <p:nvPr userDrawn="1"/>
        </p:nvPicPr>
        <p:blipFill>
          <a:blip r:embed="rId3"/>
          <a:stretch>
            <a:fillRect/>
          </a:stretch>
        </p:blipFill>
        <p:spPr>
          <a:xfrm>
            <a:off x="5012082" y="753123"/>
            <a:ext cx="2167835" cy="1879919"/>
          </a:xfrm>
          <a:prstGeom prst="rect">
            <a:avLst/>
          </a:prstGeom>
        </p:spPr>
      </p:pic>
    </p:spTree>
    <p:extLst>
      <p:ext uri="{BB962C8B-B14F-4D97-AF65-F5344CB8AC3E}">
        <p14:creationId xmlns:p14="http://schemas.microsoft.com/office/powerpoint/2010/main" val="40001094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ED480D9-AC5B-1A4A-8574-B56E3FAFAC2D}"/>
              </a:ext>
            </a:extLst>
          </p:cNvPr>
          <p:cNvSpPr/>
          <p:nvPr userDrawn="1"/>
        </p:nvSpPr>
        <p:spPr>
          <a:xfrm>
            <a:off x="0" y="0"/>
            <a:ext cx="12192000" cy="814551"/>
          </a:xfrm>
          <a:prstGeom prst="rect">
            <a:avLst/>
          </a:prstGeom>
          <a:solidFill>
            <a:schemeClr val="accent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5" name="Text Placeholder 4">
            <a:extLst>
              <a:ext uri="{FF2B5EF4-FFF2-40B4-BE49-F238E27FC236}">
                <a16:creationId xmlns:a16="http://schemas.microsoft.com/office/drawing/2014/main" id="{C09F80A8-F5A9-2B43-A7F4-57189C5A7BB5}"/>
              </a:ext>
            </a:extLst>
          </p:cNvPr>
          <p:cNvSpPr>
            <a:spLocks noGrp="1"/>
          </p:cNvSpPr>
          <p:nvPr>
            <p:ph type="body" sz="quarter" idx="10" hasCustomPrompt="1"/>
          </p:nvPr>
        </p:nvSpPr>
        <p:spPr>
          <a:xfrm>
            <a:off x="258229" y="6380838"/>
            <a:ext cx="1643399" cy="351736"/>
          </a:xfrm>
          <a:prstGeom prst="rect">
            <a:avLst/>
          </a:prstGeom>
        </p:spPr>
        <p:txBody>
          <a:bodyPr/>
          <a:lstStyle>
            <a:lvl1pPr marL="0" indent="0" algn="ctr">
              <a:buNone/>
              <a:defRPr sz="1600">
                <a:latin typeface="Raleway" panose="020B0003030101060003" pitchFamily="34" charset="0"/>
              </a:defRPr>
            </a:lvl1pPr>
          </a:lstStyle>
          <a:p>
            <a:pPr lvl="0"/>
            <a:r>
              <a:rPr lang="en-US" dirty="0"/>
              <a:t>Dept logo</a:t>
            </a:r>
          </a:p>
        </p:txBody>
      </p:sp>
    </p:spTree>
    <p:extLst>
      <p:ext uri="{BB962C8B-B14F-4D97-AF65-F5344CB8AC3E}">
        <p14:creationId xmlns:p14="http://schemas.microsoft.com/office/powerpoint/2010/main" val="12095626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Cover version 2">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outdoor, bicycle, person&#10;&#10;Description automatically generated">
            <a:extLst>
              <a:ext uri="{FF2B5EF4-FFF2-40B4-BE49-F238E27FC236}">
                <a16:creationId xmlns:a16="http://schemas.microsoft.com/office/drawing/2014/main" id="{A94CD40F-A74E-814D-BEA1-1FB56D331FBF}"/>
              </a:ext>
            </a:extLst>
          </p:cNvPr>
          <p:cNvPicPr>
            <a:picLocks noChangeAspect="1"/>
          </p:cNvPicPr>
          <p:nvPr userDrawn="1"/>
        </p:nvPicPr>
        <p:blipFill>
          <a:blip r:embed="rId2"/>
          <a:stretch>
            <a:fillRect/>
          </a:stretch>
        </p:blipFill>
        <p:spPr>
          <a:xfrm>
            <a:off x="0" y="0"/>
            <a:ext cx="12192000" cy="6223000"/>
          </a:xfrm>
          <a:prstGeom prst="rect">
            <a:avLst/>
          </a:prstGeom>
        </p:spPr>
      </p:pic>
      <p:pic>
        <p:nvPicPr>
          <p:cNvPr id="4" name="Graphic 3">
            <a:extLst>
              <a:ext uri="{FF2B5EF4-FFF2-40B4-BE49-F238E27FC236}">
                <a16:creationId xmlns:a16="http://schemas.microsoft.com/office/drawing/2014/main" id="{11A9DF08-097E-EA4B-95F3-CD0CCB9AB92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96507" y="1431442"/>
            <a:ext cx="11198983" cy="3995116"/>
          </a:xfrm>
          <a:prstGeom prst="rect">
            <a:avLst/>
          </a:prstGeom>
        </p:spPr>
      </p:pic>
      <p:pic>
        <p:nvPicPr>
          <p:cNvPr id="6" name="Graphic 5">
            <a:extLst>
              <a:ext uri="{FF2B5EF4-FFF2-40B4-BE49-F238E27FC236}">
                <a16:creationId xmlns:a16="http://schemas.microsoft.com/office/drawing/2014/main" id="{BE52F312-4052-804E-B3FF-2FA2C65DB4B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208104" y="2999271"/>
            <a:ext cx="1692965" cy="1463709"/>
          </a:xfrm>
          <a:prstGeom prst="rect">
            <a:avLst/>
          </a:prstGeom>
        </p:spPr>
      </p:pic>
      <p:pic>
        <p:nvPicPr>
          <p:cNvPr id="7" name="Graphic 6">
            <a:extLst>
              <a:ext uri="{FF2B5EF4-FFF2-40B4-BE49-F238E27FC236}">
                <a16:creationId xmlns:a16="http://schemas.microsoft.com/office/drawing/2014/main" id="{B654720D-F7F8-064E-A4C5-15B1328EEF3B}"/>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4971290" y="2346739"/>
            <a:ext cx="2249419" cy="478281"/>
          </a:xfrm>
          <a:prstGeom prst="rect">
            <a:avLst/>
          </a:prstGeom>
        </p:spPr>
      </p:pic>
    </p:spTree>
    <p:extLst>
      <p:ext uri="{BB962C8B-B14F-4D97-AF65-F5344CB8AC3E}">
        <p14:creationId xmlns:p14="http://schemas.microsoft.com/office/powerpoint/2010/main" val="16687520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Standar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9211DC2-32E7-D74E-B962-15033508F9B7}"/>
              </a:ext>
            </a:extLst>
          </p:cNvPr>
          <p:cNvSpPr/>
          <p:nvPr userDrawn="1"/>
        </p:nvSpPr>
        <p:spPr>
          <a:xfrm>
            <a:off x="0" y="0"/>
            <a:ext cx="12192000" cy="814551"/>
          </a:xfrm>
          <a:prstGeom prst="rect">
            <a:avLst/>
          </a:prstGeom>
          <a:solidFill>
            <a:schemeClr val="accent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9" name="Text Placeholder 8">
            <a:extLst>
              <a:ext uri="{FF2B5EF4-FFF2-40B4-BE49-F238E27FC236}">
                <a16:creationId xmlns:a16="http://schemas.microsoft.com/office/drawing/2014/main" id="{242C0EA1-68AA-4045-A72F-E3ED6B27CA8E}"/>
              </a:ext>
            </a:extLst>
          </p:cNvPr>
          <p:cNvSpPr>
            <a:spLocks noGrp="1"/>
          </p:cNvSpPr>
          <p:nvPr>
            <p:ph type="body" sz="quarter" idx="10" hasCustomPrompt="1"/>
          </p:nvPr>
        </p:nvSpPr>
        <p:spPr>
          <a:xfrm>
            <a:off x="839788" y="1960222"/>
            <a:ext cx="9337675" cy="2217358"/>
          </a:xfrm>
          <a:prstGeom prst="rect">
            <a:avLst/>
          </a:prstGeom>
        </p:spPr>
        <p:txBody>
          <a:bodyPr/>
          <a:lstStyle>
            <a:lvl1pPr>
              <a:defRPr/>
            </a:lvl1pPr>
            <a:lvl2pPr>
              <a:defRPr/>
            </a:lvl2pPr>
            <a:lvl3pPr>
              <a:defRPr/>
            </a:lvl3pPr>
          </a:lstStyle>
          <a:p>
            <a:r>
              <a:rPr lang="en-US" dirty="0">
                <a:latin typeface="Open Sans" charset="0"/>
                <a:ea typeface="Open Sans" charset="0"/>
                <a:cs typeface="Open Sans" charset="0"/>
              </a:rPr>
              <a:t>Lorem ipsum dolor sit </a:t>
            </a:r>
            <a:r>
              <a:rPr lang="en-US" dirty="0" err="1">
                <a:latin typeface="Open Sans" charset="0"/>
                <a:ea typeface="Open Sans" charset="0"/>
                <a:cs typeface="Open Sans" charset="0"/>
              </a:rPr>
              <a:t>amet</a:t>
            </a:r>
            <a:r>
              <a:rPr lang="en-US" dirty="0">
                <a:latin typeface="Open Sans" charset="0"/>
                <a:ea typeface="Open Sans" charset="0"/>
                <a:cs typeface="Open Sans" charset="0"/>
              </a:rPr>
              <a:t>, ex </a:t>
            </a:r>
            <a:r>
              <a:rPr lang="en-US" dirty="0" err="1">
                <a:latin typeface="Open Sans" charset="0"/>
                <a:ea typeface="Open Sans" charset="0"/>
                <a:cs typeface="Open Sans" charset="0"/>
              </a:rPr>
              <a:t>sed</a:t>
            </a:r>
            <a:r>
              <a:rPr lang="en-US" dirty="0">
                <a:latin typeface="Open Sans" charset="0"/>
                <a:ea typeface="Open Sans" charset="0"/>
                <a:cs typeface="Open Sans" charset="0"/>
              </a:rPr>
              <a:t> </a:t>
            </a:r>
            <a:r>
              <a:rPr lang="en-US" dirty="0" err="1">
                <a:latin typeface="Open Sans" charset="0"/>
                <a:ea typeface="Open Sans" charset="0"/>
                <a:cs typeface="Open Sans" charset="0"/>
              </a:rPr>
              <a:t>autem</a:t>
            </a:r>
            <a:r>
              <a:rPr lang="en-US" dirty="0">
                <a:latin typeface="Open Sans" charset="0"/>
                <a:ea typeface="Open Sans" charset="0"/>
                <a:cs typeface="Open Sans" charset="0"/>
              </a:rPr>
              <a:t> lorem, </a:t>
            </a:r>
            <a:r>
              <a:rPr lang="en-US" dirty="0" err="1">
                <a:latin typeface="Open Sans" charset="0"/>
                <a:ea typeface="Open Sans" charset="0"/>
                <a:cs typeface="Open Sans" charset="0"/>
              </a:rPr>
              <a:t>est</a:t>
            </a:r>
            <a:r>
              <a:rPr lang="en-US" dirty="0">
                <a:latin typeface="Open Sans" charset="0"/>
                <a:ea typeface="Open Sans" charset="0"/>
                <a:cs typeface="Open Sans" charset="0"/>
              </a:rPr>
              <a:t> </a:t>
            </a:r>
            <a:r>
              <a:rPr lang="en-US" dirty="0" err="1">
                <a:latin typeface="Open Sans" charset="0"/>
                <a:ea typeface="Open Sans" charset="0"/>
                <a:cs typeface="Open Sans" charset="0"/>
              </a:rPr>
              <a:t>summo</a:t>
            </a:r>
            <a:r>
              <a:rPr lang="en-US" dirty="0">
                <a:latin typeface="Open Sans" charset="0"/>
                <a:ea typeface="Open Sans" charset="0"/>
                <a:cs typeface="Open Sans" charset="0"/>
              </a:rPr>
              <a:t> </a:t>
            </a:r>
            <a:r>
              <a:rPr lang="en-US" dirty="0" err="1">
                <a:latin typeface="Open Sans" charset="0"/>
                <a:ea typeface="Open Sans" charset="0"/>
                <a:cs typeface="Open Sans" charset="0"/>
              </a:rPr>
              <a:t>nemore</a:t>
            </a:r>
            <a:r>
              <a:rPr lang="en-US" dirty="0">
                <a:latin typeface="Open Sans" charset="0"/>
                <a:ea typeface="Open Sans" charset="0"/>
                <a:cs typeface="Open Sans" charset="0"/>
              </a:rPr>
              <a:t> minimum ex.</a:t>
            </a:r>
          </a:p>
          <a:p>
            <a:pPr lvl="1"/>
            <a:r>
              <a:rPr lang="en-US" dirty="0">
                <a:latin typeface="Open Sans" charset="0"/>
                <a:ea typeface="Open Sans" charset="0"/>
                <a:cs typeface="Open Sans" charset="0"/>
              </a:rPr>
              <a:t>Lorem ipsum dolor sit </a:t>
            </a:r>
            <a:r>
              <a:rPr lang="en-US" dirty="0" err="1">
                <a:latin typeface="Open Sans" charset="0"/>
                <a:ea typeface="Open Sans" charset="0"/>
                <a:cs typeface="Open Sans" charset="0"/>
              </a:rPr>
              <a:t>amet</a:t>
            </a:r>
            <a:r>
              <a:rPr lang="en-US" dirty="0">
                <a:latin typeface="Open Sans" charset="0"/>
                <a:ea typeface="Open Sans" charset="0"/>
                <a:cs typeface="Open Sans" charset="0"/>
              </a:rPr>
              <a:t>, </a:t>
            </a:r>
            <a:r>
              <a:rPr lang="en-US" dirty="0" err="1">
                <a:latin typeface="Open Sans" charset="0"/>
                <a:ea typeface="Open Sans" charset="0"/>
                <a:cs typeface="Open Sans" charset="0"/>
              </a:rPr>
              <a:t>utinam</a:t>
            </a:r>
            <a:r>
              <a:rPr lang="en-US" dirty="0">
                <a:latin typeface="Open Sans" charset="0"/>
                <a:ea typeface="Open Sans" charset="0"/>
                <a:cs typeface="Open Sans" charset="0"/>
              </a:rPr>
              <a:t> consul </a:t>
            </a:r>
            <a:r>
              <a:rPr lang="en-US" dirty="0" err="1">
                <a:latin typeface="Open Sans" charset="0"/>
                <a:ea typeface="Open Sans" charset="0"/>
                <a:cs typeface="Open Sans" charset="0"/>
              </a:rPr>
              <a:t>doctus</a:t>
            </a:r>
            <a:r>
              <a:rPr lang="en-US" dirty="0">
                <a:latin typeface="Open Sans" charset="0"/>
                <a:ea typeface="Open Sans" charset="0"/>
                <a:cs typeface="Open Sans" charset="0"/>
              </a:rPr>
              <a:t> </a:t>
            </a:r>
            <a:r>
              <a:rPr lang="en-US" dirty="0" err="1">
                <a:latin typeface="Open Sans" charset="0"/>
                <a:ea typeface="Open Sans" charset="0"/>
                <a:cs typeface="Open Sans" charset="0"/>
              </a:rPr>
              <a:t>vel</a:t>
            </a:r>
            <a:r>
              <a:rPr lang="en-US" dirty="0">
                <a:latin typeface="Open Sans" charset="0"/>
                <a:ea typeface="Open Sans" charset="0"/>
                <a:cs typeface="Open Sans" charset="0"/>
              </a:rPr>
              <a:t> cu.</a:t>
            </a:r>
          </a:p>
          <a:p>
            <a:pPr lvl="2"/>
            <a:r>
              <a:rPr lang="en-US" sz="2200" dirty="0">
                <a:latin typeface="Open Sans" charset="0"/>
                <a:ea typeface="Open Sans" charset="0"/>
                <a:cs typeface="Open Sans" charset="0"/>
              </a:rPr>
              <a:t>Lorem ipsum dolor sit </a:t>
            </a:r>
            <a:r>
              <a:rPr lang="en-US" sz="2200" dirty="0" err="1">
                <a:latin typeface="Open Sans" charset="0"/>
                <a:ea typeface="Open Sans" charset="0"/>
                <a:cs typeface="Open Sans" charset="0"/>
              </a:rPr>
              <a:t>amet</a:t>
            </a:r>
            <a:r>
              <a:rPr lang="en-US" sz="2200" dirty="0">
                <a:latin typeface="Open Sans" charset="0"/>
                <a:ea typeface="Open Sans" charset="0"/>
                <a:cs typeface="Open Sans" charset="0"/>
              </a:rPr>
              <a:t>, </a:t>
            </a:r>
            <a:r>
              <a:rPr lang="en-US" sz="2200" dirty="0" err="1">
                <a:latin typeface="Open Sans" charset="0"/>
                <a:ea typeface="Open Sans" charset="0"/>
                <a:cs typeface="Open Sans" charset="0"/>
              </a:rPr>
              <a:t>nec</a:t>
            </a:r>
            <a:r>
              <a:rPr lang="en-US" sz="2200" dirty="0">
                <a:latin typeface="Open Sans" charset="0"/>
                <a:ea typeface="Open Sans" charset="0"/>
                <a:cs typeface="Open Sans" charset="0"/>
              </a:rPr>
              <a:t> </a:t>
            </a:r>
            <a:r>
              <a:rPr lang="en-US" sz="2200" dirty="0" err="1">
                <a:latin typeface="Open Sans" charset="0"/>
                <a:ea typeface="Open Sans" charset="0"/>
                <a:cs typeface="Open Sans" charset="0"/>
              </a:rPr>
              <a:t>ea</a:t>
            </a:r>
            <a:r>
              <a:rPr lang="en-US" sz="2200" dirty="0">
                <a:latin typeface="Open Sans" charset="0"/>
                <a:ea typeface="Open Sans" charset="0"/>
                <a:cs typeface="Open Sans" charset="0"/>
              </a:rPr>
              <a:t> tale </a:t>
            </a:r>
            <a:r>
              <a:rPr lang="en-US" sz="2200" dirty="0" err="1">
                <a:latin typeface="Open Sans" charset="0"/>
                <a:ea typeface="Open Sans" charset="0"/>
                <a:cs typeface="Open Sans" charset="0"/>
              </a:rPr>
              <a:t>ubique</a:t>
            </a:r>
            <a:r>
              <a:rPr lang="en-US" sz="2200" dirty="0">
                <a:latin typeface="Open Sans" charset="0"/>
                <a:ea typeface="Open Sans" charset="0"/>
                <a:cs typeface="Open Sans" charset="0"/>
              </a:rPr>
              <a:t> </a:t>
            </a:r>
            <a:r>
              <a:rPr lang="en-US" sz="2200" dirty="0" err="1">
                <a:latin typeface="Open Sans" charset="0"/>
                <a:ea typeface="Open Sans" charset="0"/>
                <a:cs typeface="Open Sans" charset="0"/>
              </a:rPr>
              <a:t>erroribus</a:t>
            </a:r>
            <a:r>
              <a:rPr lang="en-US" sz="2200" dirty="0">
                <a:latin typeface="Open Sans" charset="0"/>
                <a:ea typeface="Open Sans" charset="0"/>
                <a:cs typeface="Open Sans" charset="0"/>
              </a:rPr>
              <a:t>. Commune </a:t>
            </a:r>
            <a:r>
              <a:rPr lang="en-US" sz="2200" dirty="0" err="1">
                <a:latin typeface="Open Sans" charset="0"/>
                <a:ea typeface="Open Sans" charset="0"/>
                <a:cs typeface="Open Sans" charset="0"/>
              </a:rPr>
              <a:t>eligendi</a:t>
            </a:r>
            <a:r>
              <a:rPr lang="en-US" sz="2200" dirty="0">
                <a:latin typeface="Open Sans" charset="0"/>
                <a:ea typeface="Open Sans" charset="0"/>
                <a:cs typeface="Open Sans" charset="0"/>
              </a:rPr>
              <a:t> </a:t>
            </a:r>
            <a:r>
              <a:rPr lang="en-US" sz="2200" dirty="0" err="1">
                <a:latin typeface="Open Sans" charset="0"/>
                <a:ea typeface="Open Sans" charset="0"/>
                <a:cs typeface="Open Sans" charset="0"/>
              </a:rPr>
              <a:t>verterem</a:t>
            </a:r>
            <a:r>
              <a:rPr lang="en-US" sz="2200" dirty="0">
                <a:latin typeface="Open Sans" charset="0"/>
                <a:ea typeface="Open Sans" charset="0"/>
                <a:cs typeface="Open Sans" charset="0"/>
              </a:rPr>
              <a:t> has cu. Mei cu </a:t>
            </a:r>
            <a:r>
              <a:rPr lang="en-US" sz="2200" dirty="0" err="1">
                <a:latin typeface="Open Sans" charset="0"/>
                <a:ea typeface="Open Sans" charset="0"/>
                <a:cs typeface="Open Sans" charset="0"/>
              </a:rPr>
              <a:t>ferri</a:t>
            </a:r>
            <a:r>
              <a:rPr lang="en-US" sz="2200" dirty="0">
                <a:latin typeface="Open Sans" charset="0"/>
                <a:ea typeface="Open Sans" charset="0"/>
                <a:cs typeface="Open Sans" charset="0"/>
              </a:rPr>
              <a:t> </a:t>
            </a:r>
            <a:r>
              <a:rPr lang="en-US" sz="2200" dirty="0" err="1">
                <a:latin typeface="Open Sans" charset="0"/>
                <a:ea typeface="Open Sans" charset="0"/>
                <a:cs typeface="Open Sans" charset="0"/>
              </a:rPr>
              <a:t>graeco</a:t>
            </a:r>
            <a:r>
              <a:rPr lang="en-US" sz="2200" dirty="0">
                <a:latin typeface="Open Sans" charset="0"/>
                <a:ea typeface="Open Sans" charset="0"/>
                <a:cs typeface="Open Sans" charset="0"/>
              </a:rPr>
              <a:t> </a:t>
            </a:r>
            <a:r>
              <a:rPr lang="en-US" sz="2200" dirty="0" err="1">
                <a:latin typeface="Open Sans" charset="0"/>
                <a:ea typeface="Open Sans" charset="0"/>
                <a:cs typeface="Open Sans" charset="0"/>
              </a:rPr>
              <a:t>assentior</a:t>
            </a:r>
            <a:r>
              <a:rPr lang="en-US" sz="2200" dirty="0">
                <a:latin typeface="Open Sans" charset="0"/>
                <a:ea typeface="Open Sans" charset="0"/>
                <a:cs typeface="Open Sans" charset="0"/>
              </a:rPr>
              <a:t>. </a:t>
            </a:r>
          </a:p>
        </p:txBody>
      </p:sp>
      <p:sp>
        <p:nvSpPr>
          <p:cNvPr id="14" name="Content Placeholder 13">
            <a:extLst>
              <a:ext uri="{FF2B5EF4-FFF2-40B4-BE49-F238E27FC236}">
                <a16:creationId xmlns:a16="http://schemas.microsoft.com/office/drawing/2014/main" id="{C9D4B558-67DC-AE43-B473-17A895291CD0}"/>
              </a:ext>
            </a:extLst>
          </p:cNvPr>
          <p:cNvSpPr>
            <a:spLocks noGrp="1"/>
          </p:cNvSpPr>
          <p:nvPr>
            <p:ph sz="quarter" idx="12" hasCustomPrompt="1"/>
          </p:nvPr>
        </p:nvSpPr>
        <p:spPr>
          <a:xfrm>
            <a:off x="839788" y="1370291"/>
            <a:ext cx="4946017" cy="45243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a:buNone/>
              <a:tabLst/>
              <a:defRPr sz="2800" b="1" i="0">
                <a:solidFill>
                  <a:schemeClr val="accent1"/>
                </a:solidFill>
                <a:latin typeface="Raleway" panose="020B0003030101060003" pitchFamily="34" charset="0"/>
              </a:defRPr>
            </a:lvl1pPr>
          </a:lstStyle>
          <a:p>
            <a:pPr lvl="0"/>
            <a:r>
              <a:rPr lang="da" dirty="0"/>
              <a:t>Lorem ipsum dolor sit ame</a:t>
            </a:r>
          </a:p>
        </p:txBody>
      </p:sp>
      <p:sp>
        <p:nvSpPr>
          <p:cNvPr id="16" name="Content Placeholder 13">
            <a:extLst>
              <a:ext uri="{FF2B5EF4-FFF2-40B4-BE49-F238E27FC236}">
                <a16:creationId xmlns:a16="http://schemas.microsoft.com/office/drawing/2014/main" id="{B96BC85B-B3F0-A14A-B5BE-EED1B693AE84}"/>
              </a:ext>
            </a:extLst>
          </p:cNvPr>
          <p:cNvSpPr>
            <a:spLocks noGrp="1"/>
          </p:cNvSpPr>
          <p:nvPr>
            <p:ph sz="quarter" idx="13" hasCustomPrompt="1"/>
          </p:nvPr>
        </p:nvSpPr>
        <p:spPr>
          <a:xfrm>
            <a:off x="167081" y="188459"/>
            <a:ext cx="11890052" cy="45243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a:buNone/>
              <a:tabLst/>
              <a:defRPr sz="3000" b="1" i="0">
                <a:solidFill>
                  <a:schemeClr val="bg1"/>
                </a:solidFill>
                <a:latin typeface="Raleway" panose="020B0003030101060003" pitchFamily="34" charset="0"/>
              </a:defRPr>
            </a:lvl1pPr>
          </a:lstStyle>
          <a:p>
            <a:pPr lvl="0"/>
            <a:r>
              <a:rPr lang="da" dirty="0"/>
              <a:t>Lorem ipsum dolor sit ame</a:t>
            </a:r>
          </a:p>
        </p:txBody>
      </p:sp>
      <p:sp>
        <p:nvSpPr>
          <p:cNvPr id="8" name="Slide Number Placeholder 3">
            <a:extLst>
              <a:ext uri="{FF2B5EF4-FFF2-40B4-BE49-F238E27FC236}">
                <a16:creationId xmlns:a16="http://schemas.microsoft.com/office/drawing/2014/main" id="{D393DC88-BA6B-D647-865B-2CD996F203C7}"/>
              </a:ext>
            </a:extLst>
          </p:cNvPr>
          <p:cNvSpPr>
            <a:spLocks noGrp="1"/>
          </p:cNvSpPr>
          <p:nvPr>
            <p:ph type="sldNum" sz="quarter" idx="4"/>
          </p:nvPr>
        </p:nvSpPr>
        <p:spPr>
          <a:xfrm>
            <a:off x="167081" y="6365787"/>
            <a:ext cx="9713294" cy="365125"/>
          </a:xfrm>
          <a:prstGeom prst="rect">
            <a:avLst/>
          </a:prstGeom>
        </p:spPr>
        <p:txBody>
          <a:bodyPr/>
          <a:lstStyle>
            <a:lvl1pPr algn="r">
              <a:defRPr>
                <a:solidFill>
                  <a:schemeClr val="bg1"/>
                </a:solidFill>
                <a:latin typeface="Raleway" panose="020B0003030101060003" pitchFamily="34" charset="0"/>
              </a:defRPr>
            </a:lvl1pPr>
          </a:lstStyle>
          <a:p>
            <a:fld id="{6E85E584-ED0B-8444-A304-9729C7985BBF}" type="slidenum">
              <a:rPr lang="en-US" smtClean="0"/>
              <a:pPr/>
              <a:t>‹#›</a:t>
            </a:fld>
            <a:endParaRPr lang="en-US" dirty="0"/>
          </a:p>
        </p:txBody>
      </p:sp>
    </p:spTree>
    <p:extLst>
      <p:ext uri="{BB962C8B-B14F-4D97-AF65-F5344CB8AC3E}">
        <p14:creationId xmlns:p14="http://schemas.microsoft.com/office/powerpoint/2010/main" val="2138461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ndar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9211DC2-32E7-D74E-B962-15033508F9B7}"/>
              </a:ext>
            </a:extLst>
          </p:cNvPr>
          <p:cNvSpPr/>
          <p:nvPr userDrawn="1"/>
        </p:nvSpPr>
        <p:spPr>
          <a:xfrm>
            <a:off x="0" y="0"/>
            <a:ext cx="12192000" cy="814551"/>
          </a:xfrm>
          <a:prstGeom prst="rect">
            <a:avLst/>
          </a:prstGeom>
          <a:solidFill>
            <a:schemeClr val="accent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9" name="Text Placeholder 8">
            <a:extLst>
              <a:ext uri="{FF2B5EF4-FFF2-40B4-BE49-F238E27FC236}">
                <a16:creationId xmlns:a16="http://schemas.microsoft.com/office/drawing/2014/main" id="{242C0EA1-68AA-4045-A72F-E3ED6B27CA8E}"/>
              </a:ext>
            </a:extLst>
          </p:cNvPr>
          <p:cNvSpPr>
            <a:spLocks noGrp="1"/>
          </p:cNvSpPr>
          <p:nvPr>
            <p:ph type="body" sz="quarter" idx="10" hasCustomPrompt="1"/>
          </p:nvPr>
        </p:nvSpPr>
        <p:spPr>
          <a:xfrm>
            <a:off x="839788" y="1960222"/>
            <a:ext cx="9337675" cy="2217358"/>
          </a:xfrm>
          <a:prstGeom prst="rect">
            <a:avLst/>
          </a:prstGeom>
        </p:spPr>
        <p:txBody>
          <a:bodyPr/>
          <a:lstStyle>
            <a:lvl1pPr>
              <a:defRPr/>
            </a:lvl1pPr>
            <a:lvl2pPr>
              <a:defRPr/>
            </a:lvl2pPr>
            <a:lvl3pPr>
              <a:defRPr/>
            </a:lvl3pPr>
          </a:lstStyle>
          <a:p>
            <a:r>
              <a:rPr lang="en-US" dirty="0">
                <a:latin typeface="Open Sans" charset="0"/>
                <a:ea typeface="Open Sans" charset="0"/>
                <a:cs typeface="Open Sans" charset="0"/>
              </a:rPr>
              <a:t>Lorem ipsum dolor sit </a:t>
            </a:r>
            <a:r>
              <a:rPr lang="en-US" dirty="0" err="1">
                <a:latin typeface="Open Sans" charset="0"/>
                <a:ea typeface="Open Sans" charset="0"/>
                <a:cs typeface="Open Sans" charset="0"/>
              </a:rPr>
              <a:t>amet</a:t>
            </a:r>
            <a:r>
              <a:rPr lang="en-US" dirty="0">
                <a:latin typeface="Open Sans" charset="0"/>
                <a:ea typeface="Open Sans" charset="0"/>
                <a:cs typeface="Open Sans" charset="0"/>
              </a:rPr>
              <a:t>, ex </a:t>
            </a:r>
            <a:r>
              <a:rPr lang="en-US" dirty="0" err="1">
                <a:latin typeface="Open Sans" charset="0"/>
                <a:ea typeface="Open Sans" charset="0"/>
                <a:cs typeface="Open Sans" charset="0"/>
              </a:rPr>
              <a:t>sed</a:t>
            </a:r>
            <a:r>
              <a:rPr lang="en-US" dirty="0">
                <a:latin typeface="Open Sans" charset="0"/>
                <a:ea typeface="Open Sans" charset="0"/>
                <a:cs typeface="Open Sans" charset="0"/>
              </a:rPr>
              <a:t> </a:t>
            </a:r>
            <a:r>
              <a:rPr lang="en-US" dirty="0" err="1">
                <a:latin typeface="Open Sans" charset="0"/>
                <a:ea typeface="Open Sans" charset="0"/>
                <a:cs typeface="Open Sans" charset="0"/>
              </a:rPr>
              <a:t>autem</a:t>
            </a:r>
            <a:r>
              <a:rPr lang="en-US" dirty="0">
                <a:latin typeface="Open Sans" charset="0"/>
                <a:ea typeface="Open Sans" charset="0"/>
                <a:cs typeface="Open Sans" charset="0"/>
              </a:rPr>
              <a:t> lorem, </a:t>
            </a:r>
            <a:r>
              <a:rPr lang="en-US" dirty="0" err="1">
                <a:latin typeface="Open Sans" charset="0"/>
                <a:ea typeface="Open Sans" charset="0"/>
                <a:cs typeface="Open Sans" charset="0"/>
              </a:rPr>
              <a:t>est</a:t>
            </a:r>
            <a:r>
              <a:rPr lang="en-US" dirty="0">
                <a:latin typeface="Open Sans" charset="0"/>
                <a:ea typeface="Open Sans" charset="0"/>
                <a:cs typeface="Open Sans" charset="0"/>
              </a:rPr>
              <a:t> </a:t>
            </a:r>
            <a:r>
              <a:rPr lang="en-US" dirty="0" err="1">
                <a:latin typeface="Open Sans" charset="0"/>
                <a:ea typeface="Open Sans" charset="0"/>
                <a:cs typeface="Open Sans" charset="0"/>
              </a:rPr>
              <a:t>summo</a:t>
            </a:r>
            <a:r>
              <a:rPr lang="en-US" dirty="0">
                <a:latin typeface="Open Sans" charset="0"/>
                <a:ea typeface="Open Sans" charset="0"/>
                <a:cs typeface="Open Sans" charset="0"/>
              </a:rPr>
              <a:t> </a:t>
            </a:r>
            <a:r>
              <a:rPr lang="en-US" dirty="0" err="1">
                <a:latin typeface="Open Sans" charset="0"/>
                <a:ea typeface="Open Sans" charset="0"/>
                <a:cs typeface="Open Sans" charset="0"/>
              </a:rPr>
              <a:t>nemore</a:t>
            </a:r>
            <a:r>
              <a:rPr lang="en-US" dirty="0">
                <a:latin typeface="Open Sans" charset="0"/>
                <a:ea typeface="Open Sans" charset="0"/>
                <a:cs typeface="Open Sans" charset="0"/>
              </a:rPr>
              <a:t> minimum ex.</a:t>
            </a:r>
          </a:p>
          <a:p>
            <a:pPr lvl="1"/>
            <a:r>
              <a:rPr lang="en-US" dirty="0">
                <a:latin typeface="Open Sans" charset="0"/>
                <a:ea typeface="Open Sans" charset="0"/>
                <a:cs typeface="Open Sans" charset="0"/>
              </a:rPr>
              <a:t>Lorem ipsum dolor sit </a:t>
            </a:r>
            <a:r>
              <a:rPr lang="en-US" dirty="0" err="1">
                <a:latin typeface="Open Sans" charset="0"/>
                <a:ea typeface="Open Sans" charset="0"/>
                <a:cs typeface="Open Sans" charset="0"/>
              </a:rPr>
              <a:t>amet</a:t>
            </a:r>
            <a:r>
              <a:rPr lang="en-US" dirty="0">
                <a:latin typeface="Open Sans" charset="0"/>
                <a:ea typeface="Open Sans" charset="0"/>
                <a:cs typeface="Open Sans" charset="0"/>
              </a:rPr>
              <a:t>, </a:t>
            </a:r>
            <a:r>
              <a:rPr lang="en-US" dirty="0" err="1">
                <a:latin typeface="Open Sans" charset="0"/>
                <a:ea typeface="Open Sans" charset="0"/>
                <a:cs typeface="Open Sans" charset="0"/>
              </a:rPr>
              <a:t>utinam</a:t>
            </a:r>
            <a:r>
              <a:rPr lang="en-US" dirty="0">
                <a:latin typeface="Open Sans" charset="0"/>
                <a:ea typeface="Open Sans" charset="0"/>
                <a:cs typeface="Open Sans" charset="0"/>
              </a:rPr>
              <a:t> consul </a:t>
            </a:r>
            <a:r>
              <a:rPr lang="en-US" dirty="0" err="1">
                <a:latin typeface="Open Sans" charset="0"/>
                <a:ea typeface="Open Sans" charset="0"/>
                <a:cs typeface="Open Sans" charset="0"/>
              </a:rPr>
              <a:t>doctus</a:t>
            </a:r>
            <a:r>
              <a:rPr lang="en-US" dirty="0">
                <a:latin typeface="Open Sans" charset="0"/>
                <a:ea typeface="Open Sans" charset="0"/>
                <a:cs typeface="Open Sans" charset="0"/>
              </a:rPr>
              <a:t> </a:t>
            </a:r>
            <a:r>
              <a:rPr lang="en-US" dirty="0" err="1">
                <a:latin typeface="Open Sans" charset="0"/>
                <a:ea typeface="Open Sans" charset="0"/>
                <a:cs typeface="Open Sans" charset="0"/>
              </a:rPr>
              <a:t>vel</a:t>
            </a:r>
            <a:r>
              <a:rPr lang="en-US" dirty="0">
                <a:latin typeface="Open Sans" charset="0"/>
                <a:ea typeface="Open Sans" charset="0"/>
                <a:cs typeface="Open Sans" charset="0"/>
              </a:rPr>
              <a:t> cu.</a:t>
            </a:r>
          </a:p>
          <a:p>
            <a:pPr lvl="2"/>
            <a:r>
              <a:rPr lang="en-US" sz="2200" dirty="0">
                <a:latin typeface="Open Sans" charset="0"/>
                <a:ea typeface="Open Sans" charset="0"/>
                <a:cs typeface="Open Sans" charset="0"/>
              </a:rPr>
              <a:t>Lorem ipsum dolor sit </a:t>
            </a:r>
            <a:r>
              <a:rPr lang="en-US" sz="2200" dirty="0" err="1">
                <a:latin typeface="Open Sans" charset="0"/>
                <a:ea typeface="Open Sans" charset="0"/>
                <a:cs typeface="Open Sans" charset="0"/>
              </a:rPr>
              <a:t>amet</a:t>
            </a:r>
            <a:r>
              <a:rPr lang="en-US" sz="2200" dirty="0">
                <a:latin typeface="Open Sans" charset="0"/>
                <a:ea typeface="Open Sans" charset="0"/>
                <a:cs typeface="Open Sans" charset="0"/>
              </a:rPr>
              <a:t>, </a:t>
            </a:r>
            <a:r>
              <a:rPr lang="en-US" sz="2200" dirty="0" err="1">
                <a:latin typeface="Open Sans" charset="0"/>
                <a:ea typeface="Open Sans" charset="0"/>
                <a:cs typeface="Open Sans" charset="0"/>
              </a:rPr>
              <a:t>nec</a:t>
            </a:r>
            <a:r>
              <a:rPr lang="en-US" sz="2200" dirty="0">
                <a:latin typeface="Open Sans" charset="0"/>
                <a:ea typeface="Open Sans" charset="0"/>
                <a:cs typeface="Open Sans" charset="0"/>
              </a:rPr>
              <a:t> </a:t>
            </a:r>
            <a:r>
              <a:rPr lang="en-US" sz="2200" dirty="0" err="1">
                <a:latin typeface="Open Sans" charset="0"/>
                <a:ea typeface="Open Sans" charset="0"/>
                <a:cs typeface="Open Sans" charset="0"/>
              </a:rPr>
              <a:t>ea</a:t>
            </a:r>
            <a:r>
              <a:rPr lang="en-US" sz="2200" dirty="0">
                <a:latin typeface="Open Sans" charset="0"/>
                <a:ea typeface="Open Sans" charset="0"/>
                <a:cs typeface="Open Sans" charset="0"/>
              </a:rPr>
              <a:t> tale </a:t>
            </a:r>
            <a:r>
              <a:rPr lang="en-US" sz="2200" dirty="0" err="1">
                <a:latin typeface="Open Sans" charset="0"/>
                <a:ea typeface="Open Sans" charset="0"/>
                <a:cs typeface="Open Sans" charset="0"/>
              </a:rPr>
              <a:t>ubique</a:t>
            </a:r>
            <a:r>
              <a:rPr lang="en-US" sz="2200" dirty="0">
                <a:latin typeface="Open Sans" charset="0"/>
                <a:ea typeface="Open Sans" charset="0"/>
                <a:cs typeface="Open Sans" charset="0"/>
              </a:rPr>
              <a:t> </a:t>
            </a:r>
            <a:r>
              <a:rPr lang="en-US" sz="2200" dirty="0" err="1">
                <a:latin typeface="Open Sans" charset="0"/>
                <a:ea typeface="Open Sans" charset="0"/>
                <a:cs typeface="Open Sans" charset="0"/>
              </a:rPr>
              <a:t>erroribus</a:t>
            </a:r>
            <a:r>
              <a:rPr lang="en-US" sz="2200" dirty="0">
                <a:latin typeface="Open Sans" charset="0"/>
                <a:ea typeface="Open Sans" charset="0"/>
                <a:cs typeface="Open Sans" charset="0"/>
              </a:rPr>
              <a:t>. Commune </a:t>
            </a:r>
            <a:r>
              <a:rPr lang="en-US" sz="2200" dirty="0" err="1">
                <a:latin typeface="Open Sans" charset="0"/>
                <a:ea typeface="Open Sans" charset="0"/>
                <a:cs typeface="Open Sans" charset="0"/>
              </a:rPr>
              <a:t>eligendi</a:t>
            </a:r>
            <a:r>
              <a:rPr lang="en-US" sz="2200" dirty="0">
                <a:latin typeface="Open Sans" charset="0"/>
                <a:ea typeface="Open Sans" charset="0"/>
                <a:cs typeface="Open Sans" charset="0"/>
              </a:rPr>
              <a:t> </a:t>
            </a:r>
            <a:r>
              <a:rPr lang="en-US" sz="2200" dirty="0" err="1">
                <a:latin typeface="Open Sans" charset="0"/>
                <a:ea typeface="Open Sans" charset="0"/>
                <a:cs typeface="Open Sans" charset="0"/>
              </a:rPr>
              <a:t>verterem</a:t>
            </a:r>
            <a:r>
              <a:rPr lang="en-US" sz="2200" dirty="0">
                <a:latin typeface="Open Sans" charset="0"/>
                <a:ea typeface="Open Sans" charset="0"/>
                <a:cs typeface="Open Sans" charset="0"/>
              </a:rPr>
              <a:t> has cu. Mei cu </a:t>
            </a:r>
            <a:r>
              <a:rPr lang="en-US" sz="2200" dirty="0" err="1">
                <a:latin typeface="Open Sans" charset="0"/>
                <a:ea typeface="Open Sans" charset="0"/>
                <a:cs typeface="Open Sans" charset="0"/>
              </a:rPr>
              <a:t>ferri</a:t>
            </a:r>
            <a:r>
              <a:rPr lang="en-US" sz="2200" dirty="0">
                <a:latin typeface="Open Sans" charset="0"/>
                <a:ea typeface="Open Sans" charset="0"/>
                <a:cs typeface="Open Sans" charset="0"/>
              </a:rPr>
              <a:t> </a:t>
            </a:r>
            <a:r>
              <a:rPr lang="en-US" sz="2200" dirty="0" err="1">
                <a:latin typeface="Open Sans" charset="0"/>
                <a:ea typeface="Open Sans" charset="0"/>
                <a:cs typeface="Open Sans" charset="0"/>
              </a:rPr>
              <a:t>graeco</a:t>
            </a:r>
            <a:r>
              <a:rPr lang="en-US" sz="2200" dirty="0">
                <a:latin typeface="Open Sans" charset="0"/>
                <a:ea typeface="Open Sans" charset="0"/>
                <a:cs typeface="Open Sans" charset="0"/>
              </a:rPr>
              <a:t> </a:t>
            </a:r>
            <a:r>
              <a:rPr lang="en-US" sz="2200" dirty="0" err="1">
                <a:latin typeface="Open Sans" charset="0"/>
                <a:ea typeface="Open Sans" charset="0"/>
                <a:cs typeface="Open Sans" charset="0"/>
              </a:rPr>
              <a:t>assentior</a:t>
            </a:r>
            <a:r>
              <a:rPr lang="en-US" sz="2200" dirty="0">
                <a:latin typeface="Open Sans" charset="0"/>
                <a:ea typeface="Open Sans" charset="0"/>
                <a:cs typeface="Open Sans" charset="0"/>
              </a:rPr>
              <a:t>. </a:t>
            </a:r>
          </a:p>
        </p:txBody>
      </p:sp>
      <p:sp>
        <p:nvSpPr>
          <p:cNvPr id="14" name="Content Placeholder 13">
            <a:extLst>
              <a:ext uri="{FF2B5EF4-FFF2-40B4-BE49-F238E27FC236}">
                <a16:creationId xmlns:a16="http://schemas.microsoft.com/office/drawing/2014/main" id="{C9D4B558-67DC-AE43-B473-17A895291CD0}"/>
              </a:ext>
            </a:extLst>
          </p:cNvPr>
          <p:cNvSpPr>
            <a:spLocks noGrp="1"/>
          </p:cNvSpPr>
          <p:nvPr>
            <p:ph sz="quarter" idx="12" hasCustomPrompt="1"/>
          </p:nvPr>
        </p:nvSpPr>
        <p:spPr>
          <a:xfrm>
            <a:off x="839788" y="1370291"/>
            <a:ext cx="4946017" cy="45243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a:buNone/>
              <a:tabLst/>
              <a:defRPr sz="2800" b="1" i="0">
                <a:solidFill>
                  <a:schemeClr val="accent1"/>
                </a:solidFill>
                <a:latin typeface="Raleway" panose="020B0003030101060003" pitchFamily="34" charset="0"/>
              </a:defRPr>
            </a:lvl1pPr>
          </a:lstStyle>
          <a:p>
            <a:pPr lvl="0"/>
            <a:r>
              <a:rPr lang="da" dirty="0"/>
              <a:t>Lorem ipsum dolor sit ame</a:t>
            </a:r>
          </a:p>
        </p:txBody>
      </p:sp>
      <p:sp>
        <p:nvSpPr>
          <p:cNvPr id="16" name="Content Placeholder 13">
            <a:extLst>
              <a:ext uri="{FF2B5EF4-FFF2-40B4-BE49-F238E27FC236}">
                <a16:creationId xmlns:a16="http://schemas.microsoft.com/office/drawing/2014/main" id="{B96BC85B-B3F0-A14A-B5BE-EED1B693AE84}"/>
              </a:ext>
            </a:extLst>
          </p:cNvPr>
          <p:cNvSpPr>
            <a:spLocks noGrp="1"/>
          </p:cNvSpPr>
          <p:nvPr>
            <p:ph sz="quarter" idx="13" hasCustomPrompt="1"/>
          </p:nvPr>
        </p:nvSpPr>
        <p:spPr>
          <a:xfrm>
            <a:off x="167081" y="188459"/>
            <a:ext cx="11890052" cy="45243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a:buNone/>
              <a:tabLst/>
              <a:defRPr sz="3000" b="1" i="0">
                <a:solidFill>
                  <a:schemeClr val="bg1"/>
                </a:solidFill>
                <a:latin typeface="Raleway" panose="020B0003030101060003" pitchFamily="34" charset="0"/>
              </a:defRPr>
            </a:lvl1pPr>
          </a:lstStyle>
          <a:p>
            <a:pPr lvl="0"/>
            <a:r>
              <a:rPr lang="da" dirty="0"/>
              <a:t>Lorem ipsum dolor sit ame</a:t>
            </a:r>
          </a:p>
        </p:txBody>
      </p:sp>
      <p:sp>
        <p:nvSpPr>
          <p:cNvPr id="8" name="Slide Number Placeholder 3">
            <a:extLst>
              <a:ext uri="{FF2B5EF4-FFF2-40B4-BE49-F238E27FC236}">
                <a16:creationId xmlns:a16="http://schemas.microsoft.com/office/drawing/2014/main" id="{D393DC88-BA6B-D647-865B-2CD996F203C7}"/>
              </a:ext>
            </a:extLst>
          </p:cNvPr>
          <p:cNvSpPr>
            <a:spLocks noGrp="1"/>
          </p:cNvSpPr>
          <p:nvPr>
            <p:ph type="sldNum" sz="quarter" idx="4"/>
          </p:nvPr>
        </p:nvSpPr>
        <p:spPr>
          <a:xfrm>
            <a:off x="9330791" y="6365787"/>
            <a:ext cx="549584" cy="365125"/>
          </a:xfrm>
          <a:prstGeom prst="rect">
            <a:avLst/>
          </a:prstGeom>
        </p:spPr>
        <p:txBody>
          <a:bodyPr/>
          <a:lstStyle>
            <a:lvl1pPr algn="r">
              <a:defRPr>
                <a:solidFill>
                  <a:schemeClr val="bg1"/>
                </a:solidFill>
                <a:latin typeface="Raleway" panose="020B0003030101060003" pitchFamily="34" charset="0"/>
              </a:defRPr>
            </a:lvl1pPr>
          </a:lstStyle>
          <a:p>
            <a:fld id="{6E85E584-ED0B-8444-A304-9729C7985BBF}" type="slidenum">
              <a:rPr lang="en-US" smtClean="0"/>
              <a:pPr/>
              <a:t>‹#›</a:t>
            </a:fld>
            <a:endParaRPr lang="en-US" dirty="0"/>
          </a:p>
        </p:txBody>
      </p:sp>
    </p:spTree>
    <p:extLst>
      <p:ext uri="{BB962C8B-B14F-4D97-AF65-F5344CB8AC3E}">
        <p14:creationId xmlns:p14="http://schemas.microsoft.com/office/powerpoint/2010/main" val="3876468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ndard text verison two">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7FE60EC-4FB8-2244-9B45-838FCC2FF1B0}"/>
              </a:ext>
            </a:extLst>
          </p:cNvPr>
          <p:cNvSpPr/>
          <p:nvPr userDrawn="1"/>
        </p:nvSpPr>
        <p:spPr>
          <a:xfrm>
            <a:off x="0" y="0"/>
            <a:ext cx="12192000" cy="814551"/>
          </a:xfrm>
          <a:prstGeom prst="rect">
            <a:avLst/>
          </a:prstGeom>
          <a:solidFill>
            <a:schemeClr val="accent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0" name="Text Placeholder 8">
            <a:extLst>
              <a:ext uri="{FF2B5EF4-FFF2-40B4-BE49-F238E27FC236}">
                <a16:creationId xmlns:a16="http://schemas.microsoft.com/office/drawing/2014/main" id="{7E9210FE-6E1A-AD47-95C1-59789FD1367D}"/>
              </a:ext>
            </a:extLst>
          </p:cNvPr>
          <p:cNvSpPr>
            <a:spLocks noGrp="1"/>
          </p:cNvSpPr>
          <p:nvPr>
            <p:ph type="body" sz="quarter" idx="10" hasCustomPrompt="1"/>
          </p:nvPr>
        </p:nvSpPr>
        <p:spPr>
          <a:xfrm>
            <a:off x="613211" y="1960221"/>
            <a:ext cx="5342527" cy="4222093"/>
          </a:xfrm>
          <a:prstGeom prst="rect">
            <a:avLst/>
          </a:prstGeom>
        </p:spPr>
        <p:txBody>
          <a:bodyPr/>
          <a:lstStyle>
            <a:lvl1pPr>
              <a:defRPr/>
            </a:lvl1pPr>
            <a:lvl2pPr>
              <a:defRPr/>
            </a:lvl2pPr>
            <a:lvl3pPr marL="914400" indent="0">
              <a:buNone/>
              <a:defRPr/>
            </a:lvl3pPr>
          </a:lstStyle>
          <a:p>
            <a:r>
              <a:rPr lang="en-US" dirty="0">
                <a:latin typeface="Open Sans" charset="0"/>
                <a:ea typeface="Open Sans" charset="0"/>
                <a:cs typeface="Open Sans" charset="0"/>
              </a:rPr>
              <a:t>Lorem ipsum dolor sit </a:t>
            </a:r>
            <a:r>
              <a:rPr lang="en-US" dirty="0" err="1">
                <a:latin typeface="Open Sans" charset="0"/>
                <a:ea typeface="Open Sans" charset="0"/>
                <a:cs typeface="Open Sans" charset="0"/>
              </a:rPr>
              <a:t>amet</a:t>
            </a:r>
            <a:r>
              <a:rPr lang="en-US" dirty="0">
                <a:latin typeface="Open Sans" charset="0"/>
                <a:ea typeface="Open Sans" charset="0"/>
                <a:cs typeface="Open Sans" charset="0"/>
              </a:rPr>
              <a:t>, ex </a:t>
            </a:r>
            <a:r>
              <a:rPr lang="en-US" dirty="0" err="1">
                <a:latin typeface="Open Sans" charset="0"/>
                <a:ea typeface="Open Sans" charset="0"/>
                <a:cs typeface="Open Sans" charset="0"/>
              </a:rPr>
              <a:t>sed</a:t>
            </a:r>
            <a:r>
              <a:rPr lang="en-US" dirty="0">
                <a:latin typeface="Open Sans" charset="0"/>
                <a:ea typeface="Open Sans" charset="0"/>
                <a:cs typeface="Open Sans" charset="0"/>
              </a:rPr>
              <a:t> </a:t>
            </a:r>
            <a:r>
              <a:rPr lang="en-US" dirty="0" err="1">
                <a:latin typeface="Open Sans" charset="0"/>
                <a:ea typeface="Open Sans" charset="0"/>
                <a:cs typeface="Open Sans" charset="0"/>
              </a:rPr>
              <a:t>autem</a:t>
            </a:r>
            <a:r>
              <a:rPr lang="en-US" dirty="0">
                <a:latin typeface="Open Sans" charset="0"/>
                <a:ea typeface="Open Sans" charset="0"/>
                <a:cs typeface="Open Sans" charset="0"/>
              </a:rPr>
              <a:t> lorem, </a:t>
            </a:r>
            <a:r>
              <a:rPr lang="en-US" dirty="0" err="1">
                <a:latin typeface="Open Sans" charset="0"/>
                <a:ea typeface="Open Sans" charset="0"/>
                <a:cs typeface="Open Sans" charset="0"/>
              </a:rPr>
              <a:t>est</a:t>
            </a:r>
            <a:r>
              <a:rPr lang="en-US" dirty="0">
                <a:latin typeface="Open Sans" charset="0"/>
                <a:ea typeface="Open Sans" charset="0"/>
                <a:cs typeface="Open Sans" charset="0"/>
              </a:rPr>
              <a:t> </a:t>
            </a:r>
            <a:r>
              <a:rPr lang="en-US" dirty="0" err="1">
                <a:latin typeface="Open Sans" charset="0"/>
                <a:ea typeface="Open Sans" charset="0"/>
                <a:cs typeface="Open Sans" charset="0"/>
              </a:rPr>
              <a:t>summo</a:t>
            </a:r>
            <a:r>
              <a:rPr lang="en-US" dirty="0">
                <a:latin typeface="Open Sans" charset="0"/>
                <a:ea typeface="Open Sans" charset="0"/>
                <a:cs typeface="Open Sans" charset="0"/>
              </a:rPr>
              <a:t> </a:t>
            </a:r>
            <a:r>
              <a:rPr lang="en-US" dirty="0" err="1">
                <a:latin typeface="Open Sans" charset="0"/>
                <a:ea typeface="Open Sans" charset="0"/>
                <a:cs typeface="Open Sans" charset="0"/>
              </a:rPr>
              <a:t>nemore</a:t>
            </a:r>
            <a:r>
              <a:rPr lang="en-US" dirty="0">
                <a:latin typeface="Open Sans" charset="0"/>
                <a:ea typeface="Open Sans" charset="0"/>
                <a:cs typeface="Open Sans" charset="0"/>
              </a:rPr>
              <a:t> minimum ex.</a:t>
            </a:r>
          </a:p>
          <a:p>
            <a:pPr lvl="1"/>
            <a:r>
              <a:rPr lang="en-US" dirty="0">
                <a:latin typeface="Open Sans" charset="0"/>
                <a:ea typeface="Open Sans" charset="0"/>
                <a:cs typeface="Open Sans" charset="0"/>
              </a:rPr>
              <a:t>Lorem ipsum dolor sit </a:t>
            </a:r>
            <a:r>
              <a:rPr lang="en-US" dirty="0" err="1">
                <a:latin typeface="Open Sans" charset="0"/>
                <a:ea typeface="Open Sans" charset="0"/>
                <a:cs typeface="Open Sans" charset="0"/>
              </a:rPr>
              <a:t>amet</a:t>
            </a:r>
            <a:r>
              <a:rPr lang="en-US" dirty="0">
                <a:latin typeface="Open Sans" charset="0"/>
                <a:ea typeface="Open Sans" charset="0"/>
                <a:cs typeface="Open Sans" charset="0"/>
              </a:rPr>
              <a:t>, </a:t>
            </a:r>
            <a:r>
              <a:rPr lang="en-US" dirty="0" err="1">
                <a:latin typeface="Open Sans" charset="0"/>
                <a:ea typeface="Open Sans" charset="0"/>
                <a:cs typeface="Open Sans" charset="0"/>
              </a:rPr>
              <a:t>utinam</a:t>
            </a:r>
            <a:r>
              <a:rPr lang="en-US" dirty="0">
                <a:latin typeface="Open Sans" charset="0"/>
                <a:ea typeface="Open Sans" charset="0"/>
                <a:cs typeface="Open Sans" charset="0"/>
              </a:rPr>
              <a:t> consul </a:t>
            </a:r>
            <a:r>
              <a:rPr lang="en-US" dirty="0" err="1">
                <a:latin typeface="Open Sans" charset="0"/>
                <a:ea typeface="Open Sans" charset="0"/>
                <a:cs typeface="Open Sans" charset="0"/>
              </a:rPr>
              <a:t>doctus</a:t>
            </a:r>
            <a:r>
              <a:rPr lang="en-US" dirty="0">
                <a:latin typeface="Open Sans" charset="0"/>
                <a:ea typeface="Open Sans" charset="0"/>
                <a:cs typeface="Open Sans" charset="0"/>
              </a:rPr>
              <a:t> </a:t>
            </a:r>
            <a:r>
              <a:rPr lang="en-US" dirty="0" err="1">
                <a:latin typeface="Open Sans" charset="0"/>
                <a:ea typeface="Open Sans" charset="0"/>
                <a:cs typeface="Open Sans" charset="0"/>
              </a:rPr>
              <a:t>vel</a:t>
            </a:r>
            <a:r>
              <a:rPr lang="en-US" dirty="0">
                <a:latin typeface="Open Sans" charset="0"/>
                <a:ea typeface="Open Sans" charset="0"/>
                <a:cs typeface="Open Sans" charset="0"/>
              </a:rPr>
              <a:t> cu.</a:t>
            </a:r>
          </a:p>
          <a:p>
            <a:pPr lvl="2"/>
            <a:r>
              <a:rPr lang="en-US" sz="2200" dirty="0">
                <a:latin typeface="Open Sans" charset="0"/>
                <a:ea typeface="Open Sans" charset="0"/>
                <a:cs typeface="Open Sans" charset="0"/>
              </a:rPr>
              <a:t>Lorem ipsum dolor sit </a:t>
            </a:r>
            <a:r>
              <a:rPr lang="en-US" sz="2200" dirty="0" err="1">
                <a:latin typeface="Open Sans" charset="0"/>
                <a:ea typeface="Open Sans" charset="0"/>
                <a:cs typeface="Open Sans" charset="0"/>
              </a:rPr>
              <a:t>amet</a:t>
            </a:r>
            <a:r>
              <a:rPr lang="en-US" sz="2200" dirty="0">
                <a:latin typeface="Open Sans" charset="0"/>
                <a:ea typeface="Open Sans" charset="0"/>
                <a:cs typeface="Open Sans" charset="0"/>
              </a:rPr>
              <a:t>, </a:t>
            </a:r>
            <a:r>
              <a:rPr lang="en-US" sz="2200" dirty="0" err="1">
                <a:latin typeface="Open Sans" charset="0"/>
                <a:ea typeface="Open Sans" charset="0"/>
                <a:cs typeface="Open Sans" charset="0"/>
              </a:rPr>
              <a:t>nec</a:t>
            </a:r>
            <a:r>
              <a:rPr lang="en-US" sz="2200" dirty="0">
                <a:latin typeface="Open Sans" charset="0"/>
                <a:ea typeface="Open Sans" charset="0"/>
                <a:cs typeface="Open Sans" charset="0"/>
              </a:rPr>
              <a:t> </a:t>
            </a:r>
            <a:r>
              <a:rPr lang="en-US" sz="2200" dirty="0" err="1">
                <a:latin typeface="Open Sans" charset="0"/>
                <a:ea typeface="Open Sans" charset="0"/>
                <a:cs typeface="Open Sans" charset="0"/>
              </a:rPr>
              <a:t>ea</a:t>
            </a:r>
            <a:r>
              <a:rPr lang="en-US" sz="2200" dirty="0">
                <a:latin typeface="Open Sans" charset="0"/>
                <a:ea typeface="Open Sans" charset="0"/>
                <a:cs typeface="Open Sans" charset="0"/>
              </a:rPr>
              <a:t> tale </a:t>
            </a:r>
            <a:r>
              <a:rPr lang="en-US" sz="2200" dirty="0" err="1">
                <a:latin typeface="Open Sans" charset="0"/>
                <a:ea typeface="Open Sans" charset="0"/>
                <a:cs typeface="Open Sans" charset="0"/>
              </a:rPr>
              <a:t>ubique</a:t>
            </a:r>
            <a:r>
              <a:rPr lang="en-US" sz="2200" dirty="0">
                <a:latin typeface="Open Sans" charset="0"/>
                <a:ea typeface="Open Sans" charset="0"/>
                <a:cs typeface="Open Sans" charset="0"/>
              </a:rPr>
              <a:t> </a:t>
            </a:r>
            <a:r>
              <a:rPr lang="en-US" sz="2200" dirty="0" err="1">
                <a:latin typeface="Open Sans" charset="0"/>
                <a:ea typeface="Open Sans" charset="0"/>
                <a:cs typeface="Open Sans" charset="0"/>
              </a:rPr>
              <a:t>erroribus</a:t>
            </a:r>
            <a:r>
              <a:rPr lang="en-US" sz="2200" dirty="0">
                <a:latin typeface="Open Sans" charset="0"/>
                <a:ea typeface="Open Sans" charset="0"/>
                <a:cs typeface="Open Sans" charset="0"/>
              </a:rPr>
              <a:t>. Commune </a:t>
            </a:r>
            <a:r>
              <a:rPr lang="en-US" sz="2200" dirty="0" err="1">
                <a:latin typeface="Open Sans" charset="0"/>
                <a:ea typeface="Open Sans" charset="0"/>
                <a:cs typeface="Open Sans" charset="0"/>
              </a:rPr>
              <a:t>eligendi</a:t>
            </a:r>
            <a:r>
              <a:rPr lang="en-US" sz="2200" dirty="0">
                <a:latin typeface="Open Sans" charset="0"/>
                <a:ea typeface="Open Sans" charset="0"/>
                <a:cs typeface="Open Sans" charset="0"/>
              </a:rPr>
              <a:t> </a:t>
            </a:r>
            <a:r>
              <a:rPr lang="en-US" sz="2200" dirty="0" err="1">
                <a:latin typeface="Open Sans" charset="0"/>
                <a:ea typeface="Open Sans" charset="0"/>
                <a:cs typeface="Open Sans" charset="0"/>
              </a:rPr>
              <a:t>verterem</a:t>
            </a:r>
            <a:r>
              <a:rPr lang="en-US" sz="2200" dirty="0">
                <a:latin typeface="Open Sans" charset="0"/>
                <a:ea typeface="Open Sans" charset="0"/>
                <a:cs typeface="Open Sans" charset="0"/>
              </a:rPr>
              <a:t> has cu. Mei cu </a:t>
            </a:r>
            <a:r>
              <a:rPr lang="en-US" sz="2200" dirty="0" err="1">
                <a:latin typeface="Open Sans" charset="0"/>
                <a:ea typeface="Open Sans" charset="0"/>
                <a:cs typeface="Open Sans" charset="0"/>
              </a:rPr>
              <a:t>ferri</a:t>
            </a:r>
            <a:r>
              <a:rPr lang="en-US" sz="2200" dirty="0">
                <a:latin typeface="Open Sans" charset="0"/>
                <a:ea typeface="Open Sans" charset="0"/>
                <a:cs typeface="Open Sans" charset="0"/>
              </a:rPr>
              <a:t> </a:t>
            </a:r>
            <a:r>
              <a:rPr lang="en-US" sz="2200" dirty="0" err="1">
                <a:latin typeface="Open Sans" charset="0"/>
                <a:ea typeface="Open Sans" charset="0"/>
                <a:cs typeface="Open Sans" charset="0"/>
              </a:rPr>
              <a:t>graeco</a:t>
            </a:r>
            <a:r>
              <a:rPr lang="en-US" sz="2200" dirty="0">
                <a:latin typeface="Open Sans" charset="0"/>
                <a:ea typeface="Open Sans" charset="0"/>
                <a:cs typeface="Open Sans" charset="0"/>
              </a:rPr>
              <a:t> </a:t>
            </a:r>
            <a:r>
              <a:rPr lang="en-US" sz="2200" dirty="0" err="1">
                <a:latin typeface="Open Sans" charset="0"/>
                <a:ea typeface="Open Sans" charset="0"/>
                <a:cs typeface="Open Sans" charset="0"/>
              </a:rPr>
              <a:t>assentior</a:t>
            </a:r>
            <a:r>
              <a:rPr lang="en-US" sz="2200" dirty="0">
                <a:latin typeface="Open Sans" charset="0"/>
                <a:ea typeface="Open Sans" charset="0"/>
                <a:cs typeface="Open Sans" charset="0"/>
              </a:rPr>
              <a:t>. </a:t>
            </a:r>
          </a:p>
          <a:p>
            <a:pPr lvl="2"/>
            <a:endParaRPr lang="en-US" sz="2200" dirty="0">
              <a:latin typeface="Open Sans" charset="0"/>
              <a:ea typeface="Open Sans" charset="0"/>
              <a:cs typeface="Open Sans" charset="0"/>
            </a:endParaRPr>
          </a:p>
        </p:txBody>
      </p:sp>
      <p:sp>
        <p:nvSpPr>
          <p:cNvPr id="11" name="Content Placeholder 13">
            <a:extLst>
              <a:ext uri="{FF2B5EF4-FFF2-40B4-BE49-F238E27FC236}">
                <a16:creationId xmlns:a16="http://schemas.microsoft.com/office/drawing/2014/main" id="{BDA57636-7F50-FF4F-B072-6748CE651FCA}"/>
              </a:ext>
            </a:extLst>
          </p:cNvPr>
          <p:cNvSpPr>
            <a:spLocks noGrp="1"/>
          </p:cNvSpPr>
          <p:nvPr>
            <p:ph sz="quarter" idx="12" hasCustomPrompt="1"/>
          </p:nvPr>
        </p:nvSpPr>
        <p:spPr>
          <a:xfrm>
            <a:off x="613211" y="1303803"/>
            <a:ext cx="4946017" cy="45243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a:buNone/>
              <a:tabLst/>
              <a:defRPr sz="2800" b="1" i="0">
                <a:solidFill>
                  <a:schemeClr val="accent1"/>
                </a:solidFill>
                <a:latin typeface="Raleway" panose="020B0003030101060003" pitchFamily="34" charset="0"/>
              </a:defRPr>
            </a:lvl1pPr>
          </a:lstStyle>
          <a:p>
            <a:pPr lvl="0"/>
            <a:r>
              <a:rPr lang="da" dirty="0"/>
              <a:t>Lorem ipsum dolor sit ame</a:t>
            </a:r>
          </a:p>
          <a:p>
            <a:pPr lvl="0"/>
            <a:endParaRPr lang="en-US" dirty="0"/>
          </a:p>
        </p:txBody>
      </p:sp>
      <p:cxnSp>
        <p:nvCxnSpPr>
          <p:cNvPr id="12" name="Straight Connector 11">
            <a:extLst>
              <a:ext uri="{FF2B5EF4-FFF2-40B4-BE49-F238E27FC236}">
                <a16:creationId xmlns:a16="http://schemas.microsoft.com/office/drawing/2014/main" id="{A52BF763-7FD8-A74A-A4B7-77A48E850258}"/>
              </a:ext>
            </a:extLst>
          </p:cNvPr>
          <p:cNvCxnSpPr/>
          <p:nvPr userDrawn="1"/>
        </p:nvCxnSpPr>
        <p:spPr>
          <a:xfrm>
            <a:off x="6119495" y="1301066"/>
            <a:ext cx="0" cy="425244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3" name="Text Placeholder 8">
            <a:extLst>
              <a:ext uri="{FF2B5EF4-FFF2-40B4-BE49-F238E27FC236}">
                <a16:creationId xmlns:a16="http://schemas.microsoft.com/office/drawing/2014/main" id="{6D3D108A-FFAD-F640-8DF3-208CC38C883D}"/>
              </a:ext>
            </a:extLst>
          </p:cNvPr>
          <p:cNvSpPr>
            <a:spLocks noGrp="1"/>
          </p:cNvSpPr>
          <p:nvPr>
            <p:ph type="body" sz="quarter" idx="13" hasCustomPrompt="1"/>
          </p:nvPr>
        </p:nvSpPr>
        <p:spPr>
          <a:xfrm>
            <a:off x="6493645" y="1960221"/>
            <a:ext cx="5342527" cy="4222093"/>
          </a:xfrm>
          <a:prstGeom prst="rect">
            <a:avLst/>
          </a:prstGeom>
        </p:spPr>
        <p:txBody>
          <a:bodyPr/>
          <a:lstStyle>
            <a:lvl1pPr>
              <a:defRPr/>
            </a:lvl1pPr>
            <a:lvl2pPr>
              <a:defRPr/>
            </a:lvl2pPr>
            <a:lvl3pPr marL="914400" indent="0">
              <a:buNone/>
              <a:defRPr/>
            </a:lvl3pPr>
          </a:lstStyle>
          <a:p>
            <a:r>
              <a:rPr lang="en-US" dirty="0">
                <a:latin typeface="Open Sans" charset="0"/>
                <a:ea typeface="Open Sans" charset="0"/>
                <a:cs typeface="Open Sans" charset="0"/>
              </a:rPr>
              <a:t>Lorem ipsum dolor sit </a:t>
            </a:r>
            <a:r>
              <a:rPr lang="en-US" dirty="0" err="1">
                <a:latin typeface="Open Sans" charset="0"/>
                <a:ea typeface="Open Sans" charset="0"/>
                <a:cs typeface="Open Sans" charset="0"/>
              </a:rPr>
              <a:t>amet</a:t>
            </a:r>
            <a:r>
              <a:rPr lang="en-US" dirty="0">
                <a:latin typeface="Open Sans" charset="0"/>
                <a:ea typeface="Open Sans" charset="0"/>
                <a:cs typeface="Open Sans" charset="0"/>
              </a:rPr>
              <a:t>, ex </a:t>
            </a:r>
            <a:r>
              <a:rPr lang="en-US" dirty="0" err="1">
                <a:latin typeface="Open Sans" charset="0"/>
                <a:ea typeface="Open Sans" charset="0"/>
                <a:cs typeface="Open Sans" charset="0"/>
              </a:rPr>
              <a:t>sed</a:t>
            </a:r>
            <a:r>
              <a:rPr lang="en-US" dirty="0">
                <a:latin typeface="Open Sans" charset="0"/>
                <a:ea typeface="Open Sans" charset="0"/>
                <a:cs typeface="Open Sans" charset="0"/>
              </a:rPr>
              <a:t> </a:t>
            </a:r>
            <a:r>
              <a:rPr lang="en-US" dirty="0" err="1">
                <a:latin typeface="Open Sans" charset="0"/>
                <a:ea typeface="Open Sans" charset="0"/>
                <a:cs typeface="Open Sans" charset="0"/>
              </a:rPr>
              <a:t>autem</a:t>
            </a:r>
            <a:r>
              <a:rPr lang="en-US" dirty="0">
                <a:latin typeface="Open Sans" charset="0"/>
                <a:ea typeface="Open Sans" charset="0"/>
                <a:cs typeface="Open Sans" charset="0"/>
              </a:rPr>
              <a:t> lorem, </a:t>
            </a:r>
            <a:r>
              <a:rPr lang="en-US" dirty="0" err="1">
                <a:latin typeface="Open Sans" charset="0"/>
                <a:ea typeface="Open Sans" charset="0"/>
                <a:cs typeface="Open Sans" charset="0"/>
              </a:rPr>
              <a:t>est</a:t>
            </a:r>
            <a:r>
              <a:rPr lang="en-US" dirty="0">
                <a:latin typeface="Open Sans" charset="0"/>
                <a:ea typeface="Open Sans" charset="0"/>
                <a:cs typeface="Open Sans" charset="0"/>
              </a:rPr>
              <a:t> </a:t>
            </a:r>
            <a:r>
              <a:rPr lang="en-US" dirty="0" err="1">
                <a:latin typeface="Open Sans" charset="0"/>
                <a:ea typeface="Open Sans" charset="0"/>
                <a:cs typeface="Open Sans" charset="0"/>
              </a:rPr>
              <a:t>summo</a:t>
            </a:r>
            <a:r>
              <a:rPr lang="en-US" dirty="0">
                <a:latin typeface="Open Sans" charset="0"/>
                <a:ea typeface="Open Sans" charset="0"/>
                <a:cs typeface="Open Sans" charset="0"/>
              </a:rPr>
              <a:t> </a:t>
            </a:r>
            <a:r>
              <a:rPr lang="en-US" dirty="0" err="1">
                <a:latin typeface="Open Sans" charset="0"/>
                <a:ea typeface="Open Sans" charset="0"/>
                <a:cs typeface="Open Sans" charset="0"/>
              </a:rPr>
              <a:t>nemore</a:t>
            </a:r>
            <a:r>
              <a:rPr lang="en-US" dirty="0">
                <a:latin typeface="Open Sans" charset="0"/>
                <a:ea typeface="Open Sans" charset="0"/>
                <a:cs typeface="Open Sans" charset="0"/>
              </a:rPr>
              <a:t> minimum ex.</a:t>
            </a:r>
          </a:p>
          <a:p>
            <a:pPr lvl="1"/>
            <a:r>
              <a:rPr lang="en-US" dirty="0">
                <a:latin typeface="Open Sans" charset="0"/>
                <a:ea typeface="Open Sans" charset="0"/>
                <a:cs typeface="Open Sans" charset="0"/>
              </a:rPr>
              <a:t>Lorem ipsum dolor sit </a:t>
            </a:r>
            <a:r>
              <a:rPr lang="en-US" dirty="0" err="1">
                <a:latin typeface="Open Sans" charset="0"/>
                <a:ea typeface="Open Sans" charset="0"/>
                <a:cs typeface="Open Sans" charset="0"/>
              </a:rPr>
              <a:t>amet</a:t>
            </a:r>
            <a:r>
              <a:rPr lang="en-US" dirty="0">
                <a:latin typeface="Open Sans" charset="0"/>
                <a:ea typeface="Open Sans" charset="0"/>
                <a:cs typeface="Open Sans" charset="0"/>
              </a:rPr>
              <a:t>, </a:t>
            </a:r>
            <a:r>
              <a:rPr lang="en-US" dirty="0" err="1">
                <a:latin typeface="Open Sans" charset="0"/>
                <a:ea typeface="Open Sans" charset="0"/>
                <a:cs typeface="Open Sans" charset="0"/>
              </a:rPr>
              <a:t>utinam</a:t>
            </a:r>
            <a:r>
              <a:rPr lang="en-US" dirty="0">
                <a:latin typeface="Open Sans" charset="0"/>
                <a:ea typeface="Open Sans" charset="0"/>
                <a:cs typeface="Open Sans" charset="0"/>
              </a:rPr>
              <a:t> consul </a:t>
            </a:r>
            <a:r>
              <a:rPr lang="en-US" dirty="0" err="1">
                <a:latin typeface="Open Sans" charset="0"/>
                <a:ea typeface="Open Sans" charset="0"/>
                <a:cs typeface="Open Sans" charset="0"/>
              </a:rPr>
              <a:t>doctus</a:t>
            </a:r>
            <a:r>
              <a:rPr lang="en-US" dirty="0">
                <a:latin typeface="Open Sans" charset="0"/>
                <a:ea typeface="Open Sans" charset="0"/>
                <a:cs typeface="Open Sans" charset="0"/>
              </a:rPr>
              <a:t> </a:t>
            </a:r>
            <a:r>
              <a:rPr lang="en-US" dirty="0" err="1">
                <a:latin typeface="Open Sans" charset="0"/>
                <a:ea typeface="Open Sans" charset="0"/>
                <a:cs typeface="Open Sans" charset="0"/>
              </a:rPr>
              <a:t>vel</a:t>
            </a:r>
            <a:r>
              <a:rPr lang="en-US" dirty="0">
                <a:latin typeface="Open Sans" charset="0"/>
                <a:ea typeface="Open Sans" charset="0"/>
                <a:cs typeface="Open Sans" charset="0"/>
              </a:rPr>
              <a:t> cu.</a:t>
            </a:r>
          </a:p>
          <a:p>
            <a:pPr lvl="2"/>
            <a:r>
              <a:rPr lang="en-US" sz="2200" dirty="0">
                <a:latin typeface="Open Sans" charset="0"/>
                <a:ea typeface="Open Sans" charset="0"/>
                <a:cs typeface="Open Sans" charset="0"/>
              </a:rPr>
              <a:t>Lorem ipsum dolor sit </a:t>
            </a:r>
            <a:r>
              <a:rPr lang="en-US" sz="2200" dirty="0" err="1">
                <a:latin typeface="Open Sans" charset="0"/>
                <a:ea typeface="Open Sans" charset="0"/>
                <a:cs typeface="Open Sans" charset="0"/>
              </a:rPr>
              <a:t>amet</a:t>
            </a:r>
            <a:r>
              <a:rPr lang="en-US" sz="2200" dirty="0">
                <a:latin typeface="Open Sans" charset="0"/>
                <a:ea typeface="Open Sans" charset="0"/>
                <a:cs typeface="Open Sans" charset="0"/>
              </a:rPr>
              <a:t>, </a:t>
            </a:r>
            <a:r>
              <a:rPr lang="en-US" sz="2200" dirty="0" err="1">
                <a:latin typeface="Open Sans" charset="0"/>
                <a:ea typeface="Open Sans" charset="0"/>
                <a:cs typeface="Open Sans" charset="0"/>
              </a:rPr>
              <a:t>nec</a:t>
            </a:r>
            <a:r>
              <a:rPr lang="en-US" sz="2200" dirty="0">
                <a:latin typeface="Open Sans" charset="0"/>
                <a:ea typeface="Open Sans" charset="0"/>
                <a:cs typeface="Open Sans" charset="0"/>
              </a:rPr>
              <a:t> </a:t>
            </a:r>
            <a:r>
              <a:rPr lang="en-US" sz="2200" dirty="0" err="1">
                <a:latin typeface="Open Sans" charset="0"/>
                <a:ea typeface="Open Sans" charset="0"/>
                <a:cs typeface="Open Sans" charset="0"/>
              </a:rPr>
              <a:t>ea</a:t>
            </a:r>
            <a:r>
              <a:rPr lang="en-US" sz="2200" dirty="0">
                <a:latin typeface="Open Sans" charset="0"/>
                <a:ea typeface="Open Sans" charset="0"/>
                <a:cs typeface="Open Sans" charset="0"/>
              </a:rPr>
              <a:t> tale </a:t>
            </a:r>
            <a:r>
              <a:rPr lang="en-US" sz="2200" dirty="0" err="1">
                <a:latin typeface="Open Sans" charset="0"/>
                <a:ea typeface="Open Sans" charset="0"/>
                <a:cs typeface="Open Sans" charset="0"/>
              </a:rPr>
              <a:t>ubique</a:t>
            </a:r>
            <a:r>
              <a:rPr lang="en-US" sz="2200" dirty="0">
                <a:latin typeface="Open Sans" charset="0"/>
                <a:ea typeface="Open Sans" charset="0"/>
                <a:cs typeface="Open Sans" charset="0"/>
              </a:rPr>
              <a:t> </a:t>
            </a:r>
            <a:r>
              <a:rPr lang="en-US" sz="2200" dirty="0" err="1">
                <a:latin typeface="Open Sans" charset="0"/>
                <a:ea typeface="Open Sans" charset="0"/>
                <a:cs typeface="Open Sans" charset="0"/>
              </a:rPr>
              <a:t>erroribus</a:t>
            </a:r>
            <a:r>
              <a:rPr lang="en-US" sz="2200" dirty="0">
                <a:latin typeface="Open Sans" charset="0"/>
                <a:ea typeface="Open Sans" charset="0"/>
                <a:cs typeface="Open Sans" charset="0"/>
              </a:rPr>
              <a:t>. Commune </a:t>
            </a:r>
            <a:r>
              <a:rPr lang="en-US" sz="2200" dirty="0" err="1">
                <a:latin typeface="Open Sans" charset="0"/>
                <a:ea typeface="Open Sans" charset="0"/>
                <a:cs typeface="Open Sans" charset="0"/>
              </a:rPr>
              <a:t>eligendi</a:t>
            </a:r>
            <a:r>
              <a:rPr lang="en-US" sz="2200" dirty="0">
                <a:latin typeface="Open Sans" charset="0"/>
                <a:ea typeface="Open Sans" charset="0"/>
                <a:cs typeface="Open Sans" charset="0"/>
              </a:rPr>
              <a:t> </a:t>
            </a:r>
            <a:r>
              <a:rPr lang="en-US" sz="2200" dirty="0" err="1">
                <a:latin typeface="Open Sans" charset="0"/>
                <a:ea typeface="Open Sans" charset="0"/>
                <a:cs typeface="Open Sans" charset="0"/>
              </a:rPr>
              <a:t>verterem</a:t>
            </a:r>
            <a:r>
              <a:rPr lang="en-US" sz="2200" dirty="0">
                <a:latin typeface="Open Sans" charset="0"/>
                <a:ea typeface="Open Sans" charset="0"/>
                <a:cs typeface="Open Sans" charset="0"/>
              </a:rPr>
              <a:t> has cu. Mei cu </a:t>
            </a:r>
            <a:r>
              <a:rPr lang="en-US" sz="2200" dirty="0" err="1">
                <a:latin typeface="Open Sans" charset="0"/>
                <a:ea typeface="Open Sans" charset="0"/>
                <a:cs typeface="Open Sans" charset="0"/>
              </a:rPr>
              <a:t>ferri</a:t>
            </a:r>
            <a:r>
              <a:rPr lang="en-US" sz="2200" dirty="0">
                <a:latin typeface="Open Sans" charset="0"/>
                <a:ea typeface="Open Sans" charset="0"/>
                <a:cs typeface="Open Sans" charset="0"/>
              </a:rPr>
              <a:t> </a:t>
            </a:r>
            <a:r>
              <a:rPr lang="en-US" sz="2200" dirty="0" err="1">
                <a:latin typeface="Open Sans" charset="0"/>
                <a:ea typeface="Open Sans" charset="0"/>
                <a:cs typeface="Open Sans" charset="0"/>
              </a:rPr>
              <a:t>graeco</a:t>
            </a:r>
            <a:r>
              <a:rPr lang="en-US" sz="2200" dirty="0">
                <a:latin typeface="Open Sans" charset="0"/>
                <a:ea typeface="Open Sans" charset="0"/>
                <a:cs typeface="Open Sans" charset="0"/>
              </a:rPr>
              <a:t> </a:t>
            </a:r>
            <a:r>
              <a:rPr lang="en-US" sz="2200" dirty="0" err="1">
                <a:latin typeface="Open Sans" charset="0"/>
                <a:ea typeface="Open Sans" charset="0"/>
                <a:cs typeface="Open Sans" charset="0"/>
              </a:rPr>
              <a:t>assentior</a:t>
            </a:r>
            <a:r>
              <a:rPr lang="en-US" sz="2200" dirty="0">
                <a:latin typeface="Open Sans" charset="0"/>
                <a:ea typeface="Open Sans" charset="0"/>
                <a:cs typeface="Open Sans" charset="0"/>
              </a:rPr>
              <a:t>. </a:t>
            </a:r>
          </a:p>
          <a:p>
            <a:pPr lvl="2"/>
            <a:endParaRPr lang="en-US" sz="2200" dirty="0">
              <a:latin typeface="Open Sans" charset="0"/>
              <a:ea typeface="Open Sans" charset="0"/>
              <a:cs typeface="Open Sans" charset="0"/>
            </a:endParaRPr>
          </a:p>
        </p:txBody>
      </p:sp>
      <p:sp>
        <p:nvSpPr>
          <p:cNvPr id="14" name="Content Placeholder 13">
            <a:extLst>
              <a:ext uri="{FF2B5EF4-FFF2-40B4-BE49-F238E27FC236}">
                <a16:creationId xmlns:a16="http://schemas.microsoft.com/office/drawing/2014/main" id="{7802C06E-DA50-0347-B0A5-5208882014EF}"/>
              </a:ext>
            </a:extLst>
          </p:cNvPr>
          <p:cNvSpPr>
            <a:spLocks noGrp="1"/>
          </p:cNvSpPr>
          <p:nvPr>
            <p:ph sz="quarter" idx="14" hasCustomPrompt="1"/>
          </p:nvPr>
        </p:nvSpPr>
        <p:spPr>
          <a:xfrm>
            <a:off x="167081" y="188459"/>
            <a:ext cx="11890052" cy="45243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a:buNone/>
              <a:tabLst/>
              <a:defRPr sz="3000" b="1" i="0">
                <a:solidFill>
                  <a:schemeClr val="bg1"/>
                </a:solidFill>
                <a:latin typeface="Raleway" panose="020B0003030101060003" pitchFamily="34" charset="0"/>
              </a:defRPr>
            </a:lvl1pPr>
          </a:lstStyle>
          <a:p>
            <a:pPr lvl="0"/>
            <a:r>
              <a:rPr lang="da" dirty="0"/>
              <a:t>Lorem ipsum dolor sit ame</a:t>
            </a:r>
          </a:p>
        </p:txBody>
      </p:sp>
      <p:sp>
        <p:nvSpPr>
          <p:cNvPr id="15" name="Slide Number Placeholder 3">
            <a:extLst>
              <a:ext uri="{FF2B5EF4-FFF2-40B4-BE49-F238E27FC236}">
                <a16:creationId xmlns:a16="http://schemas.microsoft.com/office/drawing/2014/main" id="{ECA4D461-D118-CA4C-98BB-149C2CEE5E96}"/>
              </a:ext>
            </a:extLst>
          </p:cNvPr>
          <p:cNvSpPr>
            <a:spLocks noGrp="1"/>
          </p:cNvSpPr>
          <p:nvPr>
            <p:ph type="sldNum" sz="quarter" idx="4"/>
          </p:nvPr>
        </p:nvSpPr>
        <p:spPr>
          <a:xfrm>
            <a:off x="9330791" y="6365787"/>
            <a:ext cx="549584" cy="365125"/>
          </a:xfrm>
          <a:prstGeom prst="rect">
            <a:avLst/>
          </a:prstGeom>
        </p:spPr>
        <p:txBody>
          <a:bodyPr/>
          <a:lstStyle>
            <a:lvl1pPr algn="r">
              <a:defRPr>
                <a:solidFill>
                  <a:schemeClr val="bg1"/>
                </a:solidFill>
                <a:latin typeface="Raleway" panose="020B0003030101060003" pitchFamily="34" charset="0"/>
              </a:defRPr>
            </a:lvl1pPr>
          </a:lstStyle>
          <a:p>
            <a:fld id="{6E85E584-ED0B-8444-A304-9729C7985BBF}" type="slidenum">
              <a:rPr lang="en-US" smtClean="0"/>
              <a:pPr/>
              <a:t>‹#›</a:t>
            </a:fld>
            <a:endParaRPr lang="en-US" dirty="0"/>
          </a:p>
        </p:txBody>
      </p:sp>
    </p:spTree>
    <p:extLst>
      <p:ext uri="{BB962C8B-B14F-4D97-AF65-F5344CB8AC3E}">
        <p14:creationId xmlns:p14="http://schemas.microsoft.com/office/powerpoint/2010/main" val="375577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with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517587C-2158-F042-8265-AA3B75106C56}"/>
              </a:ext>
            </a:extLst>
          </p:cNvPr>
          <p:cNvSpPr/>
          <p:nvPr userDrawn="1"/>
        </p:nvSpPr>
        <p:spPr>
          <a:xfrm>
            <a:off x="0" y="0"/>
            <a:ext cx="12192000" cy="814551"/>
          </a:xfrm>
          <a:prstGeom prst="rect">
            <a:avLst/>
          </a:prstGeom>
          <a:solidFill>
            <a:schemeClr val="accent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9" name="Text Placeholder 8">
            <a:extLst>
              <a:ext uri="{FF2B5EF4-FFF2-40B4-BE49-F238E27FC236}">
                <a16:creationId xmlns:a16="http://schemas.microsoft.com/office/drawing/2014/main" id="{7C648219-C9F2-7D41-9916-97F4B8480649}"/>
              </a:ext>
            </a:extLst>
          </p:cNvPr>
          <p:cNvSpPr>
            <a:spLocks noGrp="1"/>
          </p:cNvSpPr>
          <p:nvPr>
            <p:ph type="body" sz="quarter" idx="10" hasCustomPrompt="1"/>
          </p:nvPr>
        </p:nvSpPr>
        <p:spPr>
          <a:xfrm>
            <a:off x="613211" y="1960221"/>
            <a:ext cx="5342527" cy="4222093"/>
          </a:xfrm>
          <a:prstGeom prst="rect">
            <a:avLst/>
          </a:prstGeom>
        </p:spPr>
        <p:txBody>
          <a:bodyPr/>
          <a:lstStyle>
            <a:lvl1pPr>
              <a:defRPr/>
            </a:lvl1pPr>
            <a:lvl2pPr>
              <a:defRPr/>
            </a:lvl2pPr>
            <a:lvl3pPr marL="914400" indent="0">
              <a:buNone/>
              <a:defRPr/>
            </a:lvl3pPr>
          </a:lstStyle>
          <a:p>
            <a:r>
              <a:rPr lang="en-US" dirty="0">
                <a:latin typeface="Open Sans" charset="0"/>
                <a:ea typeface="Open Sans" charset="0"/>
                <a:cs typeface="Open Sans" charset="0"/>
              </a:rPr>
              <a:t>Lorem ipsum dolor sit </a:t>
            </a:r>
            <a:r>
              <a:rPr lang="en-US" dirty="0" err="1">
                <a:latin typeface="Open Sans" charset="0"/>
                <a:ea typeface="Open Sans" charset="0"/>
                <a:cs typeface="Open Sans" charset="0"/>
              </a:rPr>
              <a:t>amet</a:t>
            </a:r>
            <a:r>
              <a:rPr lang="en-US" dirty="0">
                <a:latin typeface="Open Sans" charset="0"/>
                <a:ea typeface="Open Sans" charset="0"/>
                <a:cs typeface="Open Sans" charset="0"/>
              </a:rPr>
              <a:t>, ex </a:t>
            </a:r>
            <a:r>
              <a:rPr lang="en-US" dirty="0" err="1">
                <a:latin typeface="Open Sans" charset="0"/>
                <a:ea typeface="Open Sans" charset="0"/>
                <a:cs typeface="Open Sans" charset="0"/>
              </a:rPr>
              <a:t>sed</a:t>
            </a:r>
            <a:r>
              <a:rPr lang="en-US" dirty="0">
                <a:latin typeface="Open Sans" charset="0"/>
                <a:ea typeface="Open Sans" charset="0"/>
                <a:cs typeface="Open Sans" charset="0"/>
              </a:rPr>
              <a:t> </a:t>
            </a:r>
            <a:r>
              <a:rPr lang="en-US" dirty="0" err="1">
                <a:latin typeface="Open Sans" charset="0"/>
                <a:ea typeface="Open Sans" charset="0"/>
                <a:cs typeface="Open Sans" charset="0"/>
              </a:rPr>
              <a:t>autem</a:t>
            </a:r>
            <a:r>
              <a:rPr lang="en-US" dirty="0">
                <a:latin typeface="Open Sans" charset="0"/>
                <a:ea typeface="Open Sans" charset="0"/>
                <a:cs typeface="Open Sans" charset="0"/>
              </a:rPr>
              <a:t> lorem, </a:t>
            </a:r>
            <a:r>
              <a:rPr lang="en-US" dirty="0" err="1">
                <a:latin typeface="Open Sans" charset="0"/>
                <a:ea typeface="Open Sans" charset="0"/>
                <a:cs typeface="Open Sans" charset="0"/>
              </a:rPr>
              <a:t>est</a:t>
            </a:r>
            <a:r>
              <a:rPr lang="en-US" dirty="0">
                <a:latin typeface="Open Sans" charset="0"/>
                <a:ea typeface="Open Sans" charset="0"/>
                <a:cs typeface="Open Sans" charset="0"/>
              </a:rPr>
              <a:t> </a:t>
            </a:r>
            <a:r>
              <a:rPr lang="en-US" dirty="0" err="1">
                <a:latin typeface="Open Sans" charset="0"/>
                <a:ea typeface="Open Sans" charset="0"/>
                <a:cs typeface="Open Sans" charset="0"/>
              </a:rPr>
              <a:t>summo</a:t>
            </a:r>
            <a:r>
              <a:rPr lang="en-US" dirty="0">
                <a:latin typeface="Open Sans" charset="0"/>
                <a:ea typeface="Open Sans" charset="0"/>
                <a:cs typeface="Open Sans" charset="0"/>
              </a:rPr>
              <a:t> </a:t>
            </a:r>
            <a:r>
              <a:rPr lang="en-US" dirty="0" err="1">
                <a:latin typeface="Open Sans" charset="0"/>
                <a:ea typeface="Open Sans" charset="0"/>
                <a:cs typeface="Open Sans" charset="0"/>
              </a:rPr>
              <a:t>nemore</a:t>
            </a:r>
            <a:r>
              <a:rPr lang="en-US" dirty="0">
                <a:latin typeface="Open Sans" charset="0"/>
                <a:ea typeface="Open Sans" charset="0"/>
                <a:cs typeface="Open Sans" charset="0"/>
              </a:rPr>
              <a:t> minimum ex.</a:t>
            </a:r>
          </a:p>
          <a:p>
            <a:pPr lvl="1"/>
            <a:r>
              <a:rPr lang="en-US" dirty="0">
                <a:latin typeface="Open Sans" charset="0"/>
                <a:ea typeface="Open Sans" charset="0"/>
                <a:cs typeface="Open Sans" charset="0"/>
              </a:rPr>
              <a:t>Lorem ipsum dolor sit </a:t>
            </a:r>
            <a:r>
              <a:rPr lang="en-US" dirty="0" err="1">
                <a:latin typeface="Open Sans" charset="0"/>
                <a:ea typeface="Open Sans" charset="0"/>
                <a:cs typeface="Open Sans" charset="0"/>
              </a:rPr>
              <a:t>amet</a:t>
            </a:r>
            <a:r>
              <a:rPr lang="en-US" dirty="0">
                <a:latin typeface="Open Sans" charset="0"/>
                <a:ea typeface="Open Sans" charset="0"/>
                <a:cs typeface="Open Sans" charset="0"/>
              </a:rPr>
              <a:t>, </a:t>
            </a:r>
            <a:r>
              <a:rPr lang="en-US" dirty="0" err="1">
                <a:latin typeface="Open Sans" charset="0"/>
                <a:ea typeface="Open Sans" charset="0"/>
                <a:cs typeface="Open Sans" charset="0"/>
              </a:rPr>
              <a:t>utinam</a:t>
            </a:r>
            <a:r>
              <a:rPr lang="en-US" dirty="0">
                <a:latin typeface="Open Sans" charset="0"/>
                <a:ea typeface="Open Sans" charset="0"/>
                <a:cs typeface="Open Sans" charset="0"/>
              </a:rPr>
              <a:t> consul </a:t>
            </a:r>
            <a:r>
              <a:rPr lang="en-US" dirty="0" err="1">
                <a:latin typeface="Open Sans" charset="0"/>
                <a:ea typeface="Open Sans" charset="0"/>
                <a:cs typeface="Open Sans" charset="0"/>
              </a:rPr>
              <a:t>doctus</a:t>
            </a:r>
            <a:r>
              <a:rPr lang="en-US" dirty="0">
                <a:latin typeface="Open Sans" charset="0"/>
                <a:ea typeface="Open Sans" charset="0"/>
                <a:cs typeface="Open Sans" charset="0"/>
              </a:rPr>
              <a:t> </a:t>
            </a:r>
            <a:r>
              <a:rPr lang="en-US" dirty="0" err="1">
                <a:latin typeface="Open Sans" charset="0"/>
                <a:ea typeface="Open Sans" charset="0"/>
                <a:cs typeface="Open Sans" charset="0"/>
              </a:rPr>
              <a:t>vel</a:t>
            </a:r>
            <a:r>
              <a:rPr lang="en-US" dirty="0">
                <a:latin typeface="Open Sans" charset="0"/>
                <a:ea typeface="Open Sans" charset="0"/>
                <a:cs typeface="Open Sans" charset="0"/>
              </a:rPr>
              <a:t> cu.</a:t>
            </a:r>
          </a:p>
          <a:p>
            <a:pPr lvl="2"/>
            <a:r>
              <a:rPr lang="en-US" sz="2200" dirty="0">
                <a:latin typeface="Open Sans" charset="0"/>
                <a:ea typeface="Open Sans" charset="0"/>
                <a:cs typeface="Open Sans" charset="0"/>
              </a:rPr>
              <a:t>Lorem ipsum dolor sit </a:t>
            </a:r>
            <a:r>
              <a:rPr lang="en-US" sz="2200" dirty="0" err="1">
                <a:latin typeface="Open Sans" charset="0"/>
                <a:ea typeface="Open Sans" charset="0"/>
                <a:cs typeface="Open Sans" charset="0"/>
              </a:rPr>
              <a:t>amet</a:t>
            </a:r>
            <a:r>
              <a:rPr lang="en-US" sz="2200" dirty="0">
                <a:latin typeface="Open Sans" charset="0"/>
                <a:ea typeface="Open Sans" charset="0"/>
                <a:cs typeface="Open Sans" charset="0"/>
              </a:rPr>
              <a:t>, </a:t>
            </a:r>
            <a:r>
              <a:rPr lang="en-US" sz="2200" dirty="0" err="1">
                <a:latin typeface="Open Sans" charset="0"/>
                <a:ea typeface="Open Sans" charset="0"/>
                <a:cs typeface="Open Sans" charset="0"/>
              </a:rPr>
              <a:t>nec</a:t>
            </a:r>
            <a:r>
              <a:rPr lang="en-US" sz="2200" dirty="0">
                <a:latin typeface="Open Sans" charset="0"/>
                <a:ea typeface="Open Sans" charset="0"/>
                <a:cs typeface="Open Sans" charset="0"/>
              </a:rPr>
              <a:t> </a:t>
            </a:r>
            <a:r>
              <a:rPr lang="en-US" sz="2200" dirty="0" err="1">
                <a:latin typeface="Open Sans" charset="0"/>
                <a:ea typeface="Open Sans" charset="0"/>
                <a:cs typeface="Open Sans" charset="0"/>
              </a:rPr>
              <a:t>ea</a:t>
            </a:r>
            <a:r>
              <a:rPr lang="en-US" sz="2200" dirty="0">
                <a:latin typeface="Open Sans" charset="0"/>
                <a:ea typeface="Open Sans" charset="0"/>
                <a:cs typeface="Open Sans" charset="0"/>
              </a:rPr>
              <a:t> tale </a:t>
            </a:r>
            <a:r>
              <a:rPr lang="en-US" sz="2200" dirty="0" err="1">
                <a:latin typeface="Open Sans" charset="0"/>
                <a:ea typeface="Open Sans" charset="0"/>
                <a:cs typeface="Open Sans" charset="0"/>
              </a:rPr>
              <a:t>ubique</a:t>
            </a:r>
            <a:r>
              <a:rPr lang="en-US" sz="2200" dirty="0">
                <a:latin typeface="Open Sans" charset="0"/>
                <a:ea typeface="Open Sans" charset="0"/>
                <a:cs typeface="Open Sans" charset="0"/>
              </a:rPr>
              <a:t> </a:t>
            </a:r>
            <a:r>
              <a:rPr lang="en-US" sz="2200" dirty="0" err="1">
                <a:latin typeface="Open Sans" charset="0"/>
                <a:ea typeface="Open Sans" charset="0"/>
                <a:cs typeface="Open Sans" charset="0"/>
              </a:rPr>
              <a:t>erroribus</a:t>
            </a:r>
            <a:r>
              <a:rPr lang="en-US" sz="2200" dirty="0">
                <a:latin typeface="Open Sans" charset="0"/>
                <a:ea typeface="Open Sans" charset="0"/>
                <a:cs typeface="Open Sans" charset="0"/>
              </a:rPr>
              <a:t>. Commune </a:t>
            </a:r>
            <a:r>
              <a:rPr lang="en-US" sz="2200" dirty="0" err="1">
                <a:latin typeface="Open Sans" charset="0"/>
                <a:ea typeface="Open Sans" charset="0"/>
                <a:cs typeface="Open Sans" charset="0"/>
              </a:rPr>
              <a:t>eligendi</a:t>
            </a:r>
            <a:r>
              <a:rPr lang="en-US" sz="2200" dirty="0">
                <a:latin typeface="Open Sans" charset="0"/>
                <a:ea typeface="Open Sans" charset="0"/>
                <a:cs typeface="Open Sans" charset="0"/>
              </a:rPr>
              <a:t> </a:t>
            </a:r>
            <a:r>
              <a:rPr lang="en-US" sz="2200" dirty="0" err="1">
                <a:latin typeface="Open Sans" charset="0"/>
                <a:ea typeface="Open Sans" charset="0"/>
                <a:cs typeface="Open Sans" charset="0"/>
              </a:rPr>
              <a:t>verterem</a:t>
            </a:r>
            <a:r>
              <a:rPr lang="en-US" sz="2200" dirty="0">
                <a:latin typeface="Open Sans" charset="0"/>
                <a:ea typeface="Open Sans" charset="0"/>
                <a:cs typeface="Open Sans" charset="0"/>
              </a:rPr>
              <a:t> has cu. Mei cu </a:t>
            </a:r>
            <a:r>
              <a:rPr lang="en-US" sz="2200" dirty="0" err="1">
                <a:latin typeface="Open Sans" charset="0"/>
                <a:ea typeface="Open Sans" charset="0"/>
                <a:cs typeface="Open Sans" charset="0"/>
              </a:rPr>
              <a:t>ferri</a:t>
            </a:r>
            <a:r>
              <a:rPr lang="en-US" sz="2200" dirty="0">
                <a:latin typeface="Open Sans" charset="0"/>
                <a:ea typeface="Open Sans" charset="0"/>
                <a:cs typeface="Open Sans" charset="0"/>
              </a:rPr>
              <a:t> </a:t>
            </a:r>
            <a:r>
              <a:rPr lang="en-US" sz="2200" dirty="0" err="1">
                <a:latin typeface="Open Sans" charset="0"/>
                <a:ea typeface="Open Sans" charset="0"/>
                <a:cs typeface="Open Sans" charset="0"/>
              </a:rPr>
              <a:t>graeco</a:t>
            </a:r>
            <a:r>
              <a:rPr lang="en-US" sz="2200" dirty="0">
                <a:latin typeface="Open Sans" charset="0"/>
                <a:ea typeface="Open Sans" charset="0"/>
                <a:cs typeface="Open Sans" charset="0"/>
              </a:rPr>
              <a:t> </a:t>
            </a:r>
            <a:r>
              <a:rPr lang="en-US" sz="2200" dirty="0" err="1">
                <a:latin typeface="Open Sans" charset="0"/>
                <a:ea typeface="Open Sans" charset="0"/>
                <a:cs typeface="Open Sans" charset="0"/>
              </a:rPr>
              <a:t>assentior</a:t>
            </a:r>
            <a:r>
              <a:rPr lang="en-US" sz="2200" dirty="0">
                <a:latin typeface="Open Sans" charset="0"/>
                <a:ea typeface="Open Sans" charset="0"/>
                <a:cs typeface="Open Sans" charset="0"/>
              </a:rPr>
              <a:t>. </a:t>
            </a:r>
          </a:p>
          <a:p>
            <a:pPr lvl="2"/>
            <a:endParaRPr lang="en-US" sz="2200" dirty="0">
              <a:latin typeface="Open Sans" charset="0"/>
              <a:ea typeface="Open Sans" charset="0"/>
              <a:cs typeface="Open Sans" charset="0"/>
            </a:endParaRPr>
          </a:p>
        </p:txBody>
      </p:sp>
      <p:sp>
        <p:nvSpPr>
          <p:cNvPr id="12" name="Content Placeholder 13">
            <a:extLst>
              <a:ext uri="{FF2B5EF4-FFF2-40B4-BE49-F238E27FC236}">
                <a16:creationId xmlns:a16="http://schemas.microsoft.com/office/drawing/2014/main" id="{7C1C500E-3337-BB4C-A881-68C880E2F66E}"/>
              </a:ext>
            </a:extLst>
          </p:cNvPr>
          <p:cNvSpPr>
            <a:spLocks noGrp="1"/>
          </p:cNvSpPr>
          <p:nvPr>
            <p:ph sz="quarter" idx="12" hasCustomPrompt="1"/>
          </p:nvPr>
        </p:nvSpPr>
        <p:spPr>
          <a:xfrm>
            <a:off x="613211" y="1303803"/>
            <a:ext cx="4946017" cy="45243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a:buNone/>
              <a:tabLst/>
              <a:defRPr sz="2800" b="1" i="0">
                <a:solidFill>
                  <a:schemeClr val="accent1"/>
                </a:solidFill>
                <a:latin typeface="Raleway" panose="020B0003030101060003" pitchFamily="34" charset="0"/>
              </a:defRPr>
            </a:lvl1pPr>
          </a:lstStyle>
          <a:p>
            <a:pPr lvl="0"/>
            <a:r>
              <a:rPr lang="da" dirty="0"/>
              <a:t>Lorem ipsum dolor sit ame</a:t>
            </a:r>
          </a:p>
          <a:p>
            <a:pPr lvl="0"/>
            <a:endParaRPr lang="en-US" dirty="0"/>
          </a:p>
        </p:txBody>
      </p:sp>
      <p:sp>
        <p:nvSpPr>
          <p:cNvPr id="13" name="Content Placeholder 13">
            <a:extLst>
              <a:ext uri="{FF2B5EF4-FFF2-40B4-BE49-F238E27FC236}">
                <a16:creationId xmlns:a16="http://schemas.microsoft.com/office/drawing/2014/main" id="{DB093555-606C-404D-8D51-1F508AAA8463}"/>
              </a:ext>
            </a:extLst>
          </p:cNvPr>
          <p:cNvSpPr>
            <a:spLocks noGrp="1"/>
          </p:cNvSpPr>
          <p:nvPr>
            <p:ph sz="quarter" idx="13" hasCustomPrompt="1"/>
          </p:nvPr>
        </p:nvSpPr>
        <p:spPr>
          <a:xfrm>
            <a:off x="167081" y="188459"/>
            <a:ext cx="11890052" cy="45243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a:buNone/>
              <a:tabLst/>
              <a:defRPr sz="3000" b="1" i="0">
                <a:solidFill>
                  <a:schemeClr val="bg1"/>
                </a:solidFill>
                <a:latin typeface="Raleway" panose="020B0003030101060003" pitchFamily="34" charset="0"/>
              </a:defRPr>
            </a:lvl1pPr>
          </a:lstStyle>
          <a:p>
            <a:pPr lvl="0"/>
            <a:r>
              <a:rPr lang="da" dirty="0"/>
              <a:t>Lorem ipsum dolor sit ame</a:t>
            </a:r>
          </a:p>
        </p:txBody>
      </p:sp>
      <p:sp>
        <p:nvSpPr>
          <p:cNvPr id="7" name="Slide Number Placeholder 3">
            <a:extLst>
              <a:ext uri="{FF2B5EF4-FFF2-40B4-BE49-F238E27FC236}">
                <a16:creationId xmlns:a16="http://schemas.microsoft.com/office/drawing/2014/main" id="{E9B4BB2A-A65E-EC44-9F4F-618B5FF16854}"/>
              </a:ext>
            </a:extLst>
          </p:cNvPr>
          <p:cNvSpPr>
            <a:spLocks noGrp="1"/>
          </p:cNvSpPr>
          <p:nvPr>
            <p:ph type="sldNum" sz="quarter" idx="4"/>
          </p:nvPr>
        </p:nvSpPr>
        <p:spPr>
          <a:xfrm>
            <a:off x="9330791" y="6365787"/>
            <a:ext cx="549584" cy="365125"/>
          </a:xfrm>
          <a:prstGeom prst="rect">
            <a:avLst/>
          </a:prstGeom>
        </p:spPr>
        <p:txBody>
          <a:bodyPr/>
          <a:lstStyle>
            <a:lvl1pPr algn="r">
              <a:defRPr>
                <a:solidFill>
                  <a:schemeClr val="bg1"/>
                </a:solidFill>
                <a:latin typeface="Raleway" panose="020B0003030101060003" pitchFamily="34" charset="0"/>
              </a:defRPr>
            </a:lvl1pPr>
          </a:lstStyle>
          <a:p>
            <a:fld id="{6E85E584-ED0B-8444-A304-9729C7985BBF}" type="slidenum">
              <a:rPr lang="en-US" smtClean="0"/>
              <a:pPr/>
              <a:t>‹#›</a:t>
            </a:fld>
            <a:endParaRPr lang="en-US" dirty="0"/>
          </a:p>
        </p:txBody>
      </p:sp>
    </p:spTree>
    <p:extLst>
      <p:ext uri="{BB962C8B-B14F-4D97-AF65-F5344CB8AC3E}">
        <p14:creationId xmlns:p14="http://schemas.microsoft.com/office/powerpoint/2010/main" val="11334676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with 3 image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7EDAD95-24D0-AB46-8BD5-453BE4CC8AA4}"/>
              </a:ext>
            </a:extLst>
          </p:cNvPr>
          <p:cNvSpPr/>
          <p:nvPr userDrawn="1"/>
        </p:nvSpPr>
        <p:spPr>
          <a:xfrm>
            <a:off x="0" y="0"/>
            <a:ext cx="12192000" cy="814551"/>
          </a:xfrm>
          <a:prstGeom prst="rect">
            <a:avLst/>
          </a:prstGeom>
          <a:solidFill>
            <a:schemeClr val="accent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1" name="Text Placeholder 8">
            <a:extLst>
              <a:ext uri="{FF2B5EF4-FFF2-40B4-BE49-F238E27FC236}">
                <a16:creationId xmlns:a16="http://schemas.microsoft.com/office/drawing/2014/main" id="{F7EC9D57-3890-664E-AD75-2ADC1FE10C89}"/>
              </a:ext>
            </a:extLst>
          </p:cNvPr>
          <p:cNvSpPr>
            <a:spLocks noGrp="1"/>
          </p:cNvSpPr>
          <p:nvPr>
            <p:ph type="body" sz="quarter" idx="10" hasCustomPrompt="1"/>
          </p:nvPr>
        </p:nvSpPr>
        <p:spPr>
          <a:xfrm>
            <a:off x="839788" y="1665399"/>
            <a:ext cx="9337675" cy="2217358"/>
          </a:xfrm>
          <a:prstGeom prst="rect">
            <a:avLst/>
          </a:prstGeom>
        </p:spPr>
        <p:txBody>
          <a:bodyPr/>
          <a:lstStyle>
            <a:lvl1pPr>
              <a:defRPr sz="2400"/>
            </a:lvl1pPr>
            <a:lvl2pPr>
              <a:defRPr sz="2000"/>
            </a:lvl2pPr>
            <a:lvl3pPr>
              <a:defRPr sz="2000"/>
            </a:lvl3pPr>
          </a:lstStyle>
          <a:p>
            <a:r>
              <a:rPr lang="en-US" dirty="0">
                <a:latin typeface="Open Sans" charset="0"/>
                <a:ea typeface="Open Sans" charset="0"/>
                <a:cs typeface="Open Sans" charset="0"/>
              </a:rPr>
              <a:t>Lorem ipsum dolor sit </a:t>
            </a:r>
            <a:r>
              <a:rPr lang="en-US" dirty="0" err="1">
                <a:latin typeface="Open Sans" charset="0"/>
                <a:ea typeface="Open Sans" charset="0"/>
                <a:cs typeface="Open Sans" charset="0"/>
              </a:rPr>
              <a:t>amet</a:t>
            </a:r>
            <a:r>
              <a:rPr lang="en-US" dirty="0">
                <a:latin typeface="Open Sans" charset="0"/>
                <a:ea typeface="Open Sans" charset="0"/>
                <a:cs typeface="Open Sans" charset="0"/>
              </a:rPr>
              <a:t>, ex </a:t>
            </a:r>
            <a:r>
              <a:rPr lang="en-US" dirty="0" err="1">
                <a:latin typeface="Open Sans" charset="0"/>
                <a:ea typeface="Open Sans" charset="0"/>
                <a:cs typeface="Open Sans" charset="0"/>
              </a:rPr>
              <a:t>sed</a:t>
            </a:r>
            <a:r>
              <a:rPr lang="en-US" dirty="0">
                <a:latin typeface="Open Sans" charset="0"/>
                <a:ea typeface="Open Sans" charset="0"/>
                <a:cs typeface="Open Sans" charset="0"/>
              </a:rPr>
              <a:t> </a:t>
            </a:r>
            <a:r>
              <a:rPr lang="en-US" dirty="0" err="1">
                <a:latin typeface="Open Sans" charset="0"/>
                <a:ea typeface="Open Sans" charset="0"/>
                <a:cs typeface="Open Sans" charset="0"/>
              </a:rPr>
              <a:t>autem</a:t>
            </a:r>
            <a:r>
              <a:rPr lang="en-US" dirty="0">
                <a:latin typeface="Open Sans" charset="0"/>
                <a:ea typeface="Open Sans" charset="0"/>
                <a:cs typeface="Open Sans" charset="0"/>
              </a:rPr>
              <a:t> lorem, </a:t>
            </a:r>
            <a:r>
              <a:rPr lang="en-US" dirty="0" err="1">
                <a:latin typeface="Open Sans" charset="0"/>
                <a:ea typeface="Open Sans" charset="0"/>
                <a:cs typeface="Open Sans" charset="0"/>
              </a:rPr>
              <a:t>est</a:t>
            </a:r>
            <a:r>
              <a:rPr lang="en-US" dirty="0">
                <a:latin typeface="Open Sans" charset="0"/>
                <a:ea typeface="Open Sans" charset="0"/>
                <a:cs typeface="Open Sans" charset="0"/>
              </a:rPr>
              <a:t> </a:t>
            </a:r>
            <a:r>
              <a:rPr lang="en-US" dirty="0" err="1">
                <a:latin typeface="Open Sans" charset="0"/>
                <a:ea typeface="Open Sans" charset="0"/>
                <a:cs typeface="Open Sans" charset="0"/>
              </a:rPr>
              <a:t>summo</a:t>
            </a:r>
            <a:r>
              <a:rPr lang="en-US" dirty="0">
                <a:latin typeface="Open Sans" charset="0"/>
                <a:ea typeface="Open Sans" charset="0"/>
                <a:cs typeface="Open Sans" charset="0"/>
              </a:rPr>
              <a:t> </a:t>
            </a:r>
            <a:r>
              <a:rPr lang="en-US" dirty="0" err="1">
                <a:latin typeface="Open Sans" charset="0"/>
                <a:ea typeface="Open Sans" charset="0"/>
                <a:cs typeface="Open Sans" charset="0"/>
              </a:rPr>
              <a:t>nemore</a:t>
            </a:r>
            <a:r>
              <a:rPr lang="en-US" dirty="0">
                <a:latin typeface="Open Sans" charset="0"/>
                <a:ea typeface="Open Sans" charset="0"/>
                <a:cs typeface="Open Sans" charset="0"/>
              </a:rPr>
              <a:t> minimum ex.</a:t>
            </a:r>
          </a:p>
          <a:p>
            <a:pPr lvl="1"/>
            <a:r>
              <a:rPr lang="en-US" dirty="0">
                <a:latin typeface="Open Sans" charset="0"/>
                <a:ea typeface="Open Sans" charset="0"/>
                <a:cs typeface="Open Sans" charset="0"/>
              </a:rPr>
              <a:t>Lorem ipsum dolor sit </a:t>
            </a:r>
            <a:r>
              <a:rPr lang="en-US" dirty="0" err="1">
                <a:latin typeface="Open Sans" charset="0"/>
                <a:ea typeface="Open Sans" charset="0"/>
                <a:cs typeface="Open Sans" charset="0"/>
              </a:rPr>
              <a:t>amet</a:t>
            </a:r>
            <a:r>
              <a:rPr lang="en-US" dirty="0">
                <a:latin typeface="Open Sans" charset="0"/>
                <a:ea typeface="Open Sans" charset="0"/>
                <a:cs typeface="Open Sans" charset="0"/>
              </a:rPr>
              <a:t>, </a:t>
            </a:r>
            <a:r>
              <a:rPr lang="en-US" dirty="0" err="1">
                <a:latin typeface="Open Sans" charset="0"/>
                <a:ea typeface="Open Sans" charset="0"/>
                <a:cs typeface="Open Sans" charset="0"/>
              </a:rPr>
              <a:t>utinam</a:t>
            </a:r>
            <a:r>
              <a:rPr lang="en-US" dirty="0">
                <a:latin typeface="Open Sans" charset="0"/>
                <a:ea typeface="Open Sans" charset="0"/>
                <a:cs typeface="Open Sans" charset="0"/>
              </a:rPr>
              <a:t> consul </a:t>
            </a:r>
            <a:r>
              <a:rPr lang="en-US" dirty="0" err="1">
                <a:latin typeface="Open Sans" charset="0"/>
                <a:ea typeface="Open Sans" charset="0"/>
                <a:cs typeface="Open Sans" charset="0"/>
              </a:rPr>
              <a:t>doctus</a:t>
            </a:r>
            <a:r>
              <a:rPr lang="en-US" dirty="0">
                <a:latin typeface="Open Sans" charset="0"/>
                <a:ea typeface="Open Sans" charset="0"/>
                <a:cs typeface="Open Sans" charset="0"/>
              </a:rPr>
              <a:t> </a:t>
            </a:r>
            <a:r>
              <a:rPr lang="en-US" dirty="0" err="1">
                <a:latin typeface="Open Sans" charset="0"/>
                <a:ea typeface="Open Sans" charset="0"/>
                <a:cs typeface="Open Sans" charset="0"/>
              </a:rPr>
              <a:t>vel</a:t>
            </a:r>
            <a:r>
              <a:rPr lang="en-US" dirty="0">
                <a:latin typeface="Open Sans" charset="0"/>
                <a:ea typeface="Open Sans" charset="0"/>
                <a:cs typeface="Open Sans" charset="0"/>
              </a:rPr>
              <a:t> cu.</a:t>
            </a:r>
          </a:p>
          <a:p>
            <a:pPr lvl="2"/>
            <a:r>
              <a:rPr lang="en-US" sz="2200" dirty="0">
                <a:latin typeface="Open Sans" charset="0"/>
                <a:ea typeface="Open Sans" charset="0"/>
                <a:cs typeface="Open Sans" charset="0"/>
              </a:rPr>
              <a:t>Lorem ipsum dolor sit </a:t>
            </a:r>
            <a:r>
              <a:rPr lang="en-US" sz="2200" dirty="0" err="1">
                <a:latin typeface="Open Sans" charset="0"/>
                <a:ea typeface="Open Sans" charset="0"/>
                <a:cs typeface="Open Sans" charset="0"/>
              </a:rPr>
              <a:t>amet</a:t>
            </a:r>
            <a:r>
              <a:rPr lang="en-US" sz="2200" dirty="0">
                <a:latin typeface="Open Sans" charset="0"/>
                <a:ea typeface="Open Sans" charset="0"/>
                <a:cs typeface="Open Sans" charset="0"/>
              </a:rPr>
              <a:t>, </a:t>
            </a:r>
            <a:r>
              <a:rPr lang="en-US" sz="2200" dirty="0" err="1">
                <a:latin typeface="Open Sans" charset="0"/>
                <a:ea typeface="Open Sans" charset="0"/>
                <a:cs typeface="Open Sans" charset="0"/>
              </a:rPr>
              <a:t>nec</a:t>
            </a:r>
            <a:r>
              <a:rPr lang="en-US" sz="2200" dirty="0">
                <a:latin typeface="Open Sans" charset="0"/>
                <a:ea typeface="Open Sans" charset="0"/>
                <a:cs typeface="Open Sans" charset="0"/>
              </a:rPr>
              <a:t> </a:t>
            </a:r>
            <a:r>
              <a:rPr lang="en-US" sz="2200" dirty="0" err="1">
                <a:latin typeface="Open Sans" charset="0"/>
                <a:ea typeface="Open Sans" charset="0"/>
                <a:cs typeface="Open Sans" charset="0"/>
              </a:rPr>
              <a:t>ea</a:t>
            </a:r>
            <a:r>
              <a:rPr lang="en-US" sz="2200" dirty="0">
                <a:latin typeface="Open Sans" charset="0"/>
                <a:ea typeface="Open Sans" charset="0"/>
                <a:cs typeface="Open Sans" charset="0"/>
              </a:rPr>
              <a:t> tale </a:t>
            </a:r>
            <a:r>
              <a:rPr lang="en-US" sz="2200" dirty="0" err="1">
                <a:latin typeface="Open Sans" charset="0"/>
                <a:ea typeface="Open Sans" charset="0"/>
                <a:cs typeface="Open Sans" charset="0"/>
              </a:rPr>
              <a:t>ubique</a:t>
            </a:r>
            <a:r>
              <a:rPr lang="en-US" sz="2200" dirty="0">
                <a:latin typeface="Open Sans" charset="0"/>
                <a:ea typeface="Open Sans" charset="0"/>
                <a:cs typeface="Open Sans" charset="0"/>
              </a:rPr>
              <a:t> </a:t>
            </a:r>
            <a:r>
              <a:rPr lang="en-US" sz="2200" dirty="0" err="1">
                <a:latin typeface="Open Sans" charset="0"/>
                <a:ea typeface="Open Sans" charset="0"/>
                <a:cs typeface="Open Sans" charset="0"/>
              </a:rPr>
              <a:t>erroribus</a:t>
            </a:r>
            <a:r>
              <a:rPr lang="en-US" sz="2200" dirty="0">
                <a:latin typeface="Open Sans" charset="0"/>
                <a:ea typeface="Open Sans" charset="0"/>
                <a:cs typeface="Open Sans" charset="0"/>
              </a:rPr>
              <a:t>. Commune </a:t>
            </a:r>
            <a:r>
              <a:rPr lang="en-US" sz="2200" dirty="0" err="1">
                <a:latin typeface="Open Sans" charset="0"/>
                <a:ea typeface="Open Sans" charset="0"/>
                <a:cs typeface="Open Sans" charset="0"/>
              </a:rPr>
              <a:t>eligendi</a:t>
            </a:r>
            <a:r>
              <a:rPr lang="en-US" sz="2200" dirty="0">
                <a:latin typeface="Open Sans" charset="0"/>
                <a:ea typeface="Open Sans" charset="0"/>
                <a:cs typeface="Open Sans" charset="0"/>
              </a:rPr>
              <a:t> </a:t>
            </a:r>
            <a:r>
              <a:rPr lang="en-US" sz="2200" dirty="0" err="1">
                <a:latin typeface="Open Sans" charset="0"/>
                <a:ea typeface="Open Sans" charset="0"/>
                <a:cs typeface="Open Sans" charset="0"/>
              </a:rPr>
              <a:t>verterem</a:t>
            </a:r>
            <a:r>
              <a:rPr lang="en-US" sz="2200" dirty="0">
                <a:latin typeface="Open Sans" charset="0"/>
                <a:ea typeface="Open Sans" charset="0"/>
                <a:cs typeface="Open Sans" charset="0"/>
              </a:rPr>
              <a:t> has cu. Mei cu </a:t>
            </a:r>
            <a:r>
              <a:rPr lang="en-US" sz="2200" dirty="0" err="1">
                <a:latin typeface="Open Sans" charset="0"/>
                <a:ea typeface="Open Sans" charset="0"/>
                <a:cs typeface="Open Sans" charset="0"/>
              </a:rPr>
              <a:t>ferri</a:t>
            </a:r>
            <a:r>
              <a:rPr lang="en-US" sz="2200" dirty="0">
                <a:latin typeface="Open Sans" charset="0"/>
                <a:ea typeface="Open Sans" charset="0"/>
                <a:cs typeface="Open Sans" charset="0"/>
              </a:rPr>
              <a:t> </a:t>
            </a:r>
            <a:r>
              <a:rPr lang="en-US" sz="2200" dirty="0" err="1">
                <a:latin typeface="Open Sans" charset="0"/>
                <a:ea typeface="Open Sans" charset="0"/>
                <a:cs typeface="Open Sans" charset="0"/>
              </a:rPr>
              <a:t>graeco</a:t>
            </a:r>
            <a:r>
              <a:rPr lang="en-US" sz="2200" dirty="0">
                <a:latin typeface="Open Sans" charset="0"/>
                <a:ea typeface="Open Sans" charset="0"/>
                <a:cs typeface="Open Sans" charset="0"/>
              </a:rPr>
              <a:t> </a:t>
            </a:r>
            <a:r>
              <a:rPr lang="en-US" sz="2200" dirty="0" err="1">
                <a:latin typeface="Open Sans" charset="0"/>
                <a:ea typeface="Open Sans" charset="0"/>
                <a:cs typeface="Open Sans" charset="0"/>
              </a:rPr>
              <a:t>assentior</a:t>
            </a:r>
            <a:r>
              <a:rPr lang="en-US" sz="2200" dirty="0">
                <a:latin typeface="Open Sans" charset="0"/>
                <a:ea typeface="Open Sans" charset="0"/>
                <a:cs typeface="Open Sans" charset="0"/>
              </a:rPr>
              <a:t>. </a:t>
            </a:r>
          </a:p>
        </p:txBody>
      </p:sp>
      <p:sp>
        <p:nvSpPr>
          <p:cNvPr id="12" name="Content Placeholder 13">
            <a:extLst>
              <a:ext uri="{FF2B5EF4-FFF2-40B4-BE49-F238E27FC236}">
                <a16:creationId xmlns:a16="http://schemas.microsoft.com/office/drawing/2014/main" id="{CBFEFA0A-07F2-5E40-A64A-907F4A5C64F3}"/>
              </a:ext>
            </a:extLst>
          </p:cNvPr>
          <p:cNvSpPr>
            <a:spLocks noGrp="1"/>
          </p:cNvSpPr>
          <p:nvPr>
            <p:ph sz="quarter" idx="12" hasCustomPrompt="1"/>
          </p:nvPr>
        </p:nvSpPr>
        <p:spPr>
          <a:xfrm>
            <a:off x="839788" y="1075468"/>
            <a:ext cx="4946017" cy="45243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a:buNone/>
              <a:tabLst/>
              <a:defRPr sz="2800" b="1" i="0">
                <a:solidFill>
                  <a:schemeClr val="accent1"/>
                </a:solidFill>
                <a:latin typeface="Raleway" panose="020B0003030101060003" pitchFamily="34" charset="0"/>
              </a:defRPr>
            </a:lvl1pPr>
          </a:lstStyle>
          <a:p>
            <a:pPr lvl="0"/>
            <a:r>
              <a:rPr lang="da" dirty="0"/>
              <a:t>Lorem ipsum dolor sit ame</a:t>
            </a:r>
          </a:p>
          <a:p>
            <a:pPr lvl="0"/>
            <a:endParaRPr lang="en-US" dirty="0"/>
          </a:p>
        </p:txBody>
      </p:sp>
      <p:sp>
        <p:nvSpPr>
          <p:cNvPr id="13" name="Content Placeholder 13">
            <a:extLst>
              <a:ext uri="{FF2B5EF4-FFF2-40B4-BE49-F238E27FC236}">
                <a16:creationId xmlns:a16="http://schemas.microsoft.com/office/drawing/2014/main" id="{6E4AB78A-26FB-6448-B07B-C5E42FDB4036}"/>
              </a:ext>
            </a:extLst>
          </p:cNvPr>
          <p:cNvSpPr>
            <a:spLocks noGrp="1"/>
          </p:cNvSpPr>
          <p:nvPr>
            <p:ph sz="quarter" idx="13" hasCustomPrompt="1"/>
          </p:nvPr>
        </p:nvSpPr>
        <p:spPr>
          <a:xfrm>
            <a:off x="167081" y="188459"/>
            <a:ext cx="11890052" cy="45243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a:buNone/>
              <a:tabLst/>
              <a:defRPr sz="3000" b="1" i="0">
                <a:solidFill>
                  <a:schemeClr val="bg1"/>
                </a:solidFill>
                <a:latin typeface="Raleway" panose="020B0003030101060003" pitchFamily="34" charset="0"/>
              </a:defRPr>
            </a:lvl1pPr>
          </a:lstStyle>
          <a:p>
            <a:pPr lvl="0"/>
            <a:r>
              <a:rPr lang="da" dirty="0"/>
              <a:t>Lorem ipsum dolor sit ame</a:t>
            </a:r>
          </a:p>
        </p:txBody>
      </p:sp>
      <p:sp>
        <p:nvSpPr>
          <p:cNvPr id="7" name="Slide Number Placeholder 3">
            <a:extLst>
              <a:ext uri="{FF2B5EF4-FFF2-40B4-BE49-F238E27FC236}">
                <a16:creationId xmlns:a16="http://schemas.microsoft.com/office/drawing/2014/main" id="{4A6EF97A-6DB3-8343-94CF-7EA5592474BF}"/>
              </a:ext>
            </a:extLst>
          </p:cNvPr>
          <p:cNvSpPr>
            <a:spLocks noGrp="1"/>
          </p:cNvSpPr>
          <p:nvPr>
            <p:ph type="sldNum" sz="quarter" idx="4"/>
          </p:nvPr>
        </p:nvSpPr>
        <p:spPr>
          <a:xfrm>
            <a:off x="9330791" y="6365787"/>
            <a:ext cx="549584" cy="365125"/>
          </a:xfrm>
          <a:prstGeom prst="rect">
            <a:avLst/>
          </a:prstGeom>
        </p:spPr>
        <p:txBody>
          <a:bodyPr/>
          <a:lstStyle>
            <a:lvl1pPr algn="r">
              <a:defRPr>
                <a:solidFill>
                  <a:schemeClr val="bg1"/>
                </a:solidFill>
                <a:latin typeface="Raleway" panose="020B0003030101060003" pitchFamily="34" charset="0"/>
              </a:defRPr>
            </a:lvl1pPr>
          </a:lstStyle>
          <a:p>
            <a:fld id="{6E85E584-ED0B-8444-A304-9729C7985BBF}" type="slidenum">
              <a:rPr lang="en-US" smtClean="0"/>
              <a:pPr/>
              <a:t>‹#›</a:t>
            </a:fld>
            <a:endParaRPr lang="en-US" dirty="0"/>
          </a:p>
        </p:txBody>
      </p:sp>
    </p:spTree>
    <p:extLst>
      <p:ext uri="{BB962C8B-B14F-4D97-AF65-F5344CB8AC3E}">
        <p14:creationId xmlns:p14="http://schemas.microsoft.com/office/powerpoint/2010/main" val="28527056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map">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D0F935C-1750-CF4B-9B65-F4F46A792814}"/>
              </a:ext>
            </a:extLst>
          </p:cNvPr>
          <p:cNvSpPr/>
          <p:nvPr userDrawn="1"/>
        </p:nvSpPr>
        <p:spPr>
          <a:xfrm>
            <a:off x="0" y="0"/>
            <a:ext cx="12192000" cy="814551"/>
          </a:xfrm>
          <a:prstGeom prst="rect">
            <a:avLst/>
          </a:prstGeom>
          <a:solidFill>
            <a:schemeClr val="accent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0" name="Content Placeholder 13">
            <a:extLst>
              <a:ext uri="{FF2B5EF4-FFF2-40B4-BE49-F238E27FC236}">
                <a16:creationId xmlns:a16="http://schemas.microsoft.com/office/drawing/2014/main" id="{491B4AEE-D454-C04C-80FE-7DE3B89AE1AF}"/>
              </a:ext>
            </a:extLst>
          </p:cNvPr>
          <p:cNvSpPr>
            <a:spLocks noGrp="1"/>
          </p:cNvSpPr>
          <p:nvPr>
            <p:ph sz="quarter" idx="13" hasCustomPrompt="1"/>
          </p:nvPr>
        </p:nvSpPr>
        <p:spPr>
          <a:xfrm>
            <a:off x="167081" y="188459"/>
            <a:ext cx="11890052" cy="45243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a:buNone/>
              <a:tabLst/>
              <a:defRPr sz="3000" b="1" i="0">
                <a:solidFill>
                  <a:schemeClr val="bg1"/>
                </a:solidFill>
                <a:latin typeface="Raleway" panose="020B0003030101060003" pitchFamily="34" charset="0"/>
              </a:defRPr>
            </a:lvl1pPr>
          </a:lstStyle>
          <a:p>
            <a:pPr lvl="0"/>
            <a:r>
              <a:rPr lang="da" dirty="0"/>
              <a:t>Lorem ipsum dolor sit ame</a:t>
            </a:r>
          </a:p>
        </p:txBody>
      </p:sp>
      <p:sp>
        <p:nvSpPr>
          <p:cNvPr id="3" name="Content Placeholder 2">
            <a:extLst>
              <a:ext uri="{FF2B5EF4-FFF2-40B4-BE49-F238E27FC236}">
                <a16:creationId xmlns:a16="http://schemas.microsoft.com/office/drawing/2014/main" id="{D1E21F40-27EA-A940-95B4-C5A901D0F084}"/>
              </a:ext>
            </a:extLst>
          </p:cNvPr>
          <p:cNvSpPr>
            <a:spLocks noGrp="1"/>
          </p:cNvSpPr>
          <p:nvPr>
            <p:ph sz="quarter" idx="14" hasCustomPrompt="1"/>
          </p:nvPr>
        </p:nvSpPr>
        <p:spPr>
          <a:xfrm>
            <a:off x="965819" y="1130573"/>
            <a:ext cx="10292575" cy="4596854"/>
          </a:xfrm>
          <a:prstGeom prst="rect">
            <a:avLst/>
          </a:prstGeom>
          <a:solidFill>
            <a:schemeClr val="accent1"/>
          </a:solidFill>
        </p:spPr>
        <p:txBody>
          <a:bodyPr anchor="ctr"/>
          <a:lstStyle>
            <a:lvl1pPr marL="0" indent="0" algn="ctr">
              <a:buNone/>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Image/map</a:t>
            </a:r>
          </a:p>
        </p:txBody>
      </p:sp>
      <p:sp>
        <p:nvSpPr>
          <p:cNvPr id="6" name="Slide Number Placeholder 3">
            <a:extLst>
              <a:ext uri="{FF2B5EF4-FFF2-40B4-BE49-F238E27FC236}">
                <a16:creationId xmlns:a16="http://schemas.microsoft.com/office/drawing/2014/main" id="{BE331AD4-53C6-684C-A6B1-3CB78BBA26AD}"/>
              </a:ext>
            </a:extLst>
          </p:cNvPr>
          <p:cNvSpPr>
            <a:spLocks noGrp="1"/>
          </p:cNvSpPr>
          <p:nvPr>
            <p:ph type="sldNum" sz="quarter" idx="4"/>
          </p:nvPr>
        </p:nvSpPr>
        <p:spPr>
          <a:xfrm>
            <a:off x="9330791" y="6365787"/>
            <a:ext cx="549584" cy="365125"/>
          </a:xfrm>
          <a:prstGeom prst="rect">
            <a:avLst/>
          </a:prstGeom>
        </p:spPr>
        <p:txBody>
          <a:bodyPr/>
          <a:lstStyle>
            <a:lvl1pPr algn="r">
              <a:defRPr>
                <a:solidFill>
                  <a:schemeClr val="bg1"/>
                </a:solidFill>
                <a:latin typeface="Raleway" panose="020B0003030101060003" pitchFamily="34" charset="0"/>
              </a:defRPr>
            </a:lvl1pPr>
          </a:lstStyle>
          <a:p>
            <a:fld id="{6E85E584-ED0B-8444-A304-9729C7985BBF}" type="slidenum">
              <a:rPr lang="en-US" smtClean="0"/>
              <a:pPr/>
              <a:t>‹#›</a:t>
            </a:fld>
            <a:endParaRPr lang="en-US" dirty="0"/>
          </a:p>
        </p:txBody>
      </p:sp>
    </p:spTree>
    <p:extLst>
      <p:ext uri="{BB962C8B-B14F-4D97-AF65-F5344CB8AC3E}">
        <p14:creationId xmlns:p14="http://schemas.microsoft.com/office/powerpoint/2010/main" val="15186699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r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736714-72AF-E842-BDFE-1261BE1D0ABB}"/>
              </a:ext>
            </a:extLst>
          </p:cNvPr>
          <p:cNvSpPr/>
          <p:nvPr userDrawn="1"/>
        </p:nvSpPr>
        <p:spPr>
          <a:xfrm>
            <a:off x="0" y="0"/>
            <a:ext cx="12192000" cy="814551"/>
          </a:xfrm>
          <a:prstGeom prst="rect">
            <a:avLst/>
          </a:prstGeom>
          <a:solidFill>
            <a:schemeClr val="accent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3534DCD1-96E6-784B-A50F-09453DFEA4F4}"/>
              </a:ext>
            </a:extLst>
          </p:cNvPr>
          <p:cNvCxnSpPr/>
          <p:nvPr userDrawn="1"/>
        </p:nvCxnSpPr>
        <p:spPr>
          <a:xfrm>
            <a:off x="6119495" y="1301066"/>
            <a:ext cx="0" cy="425244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8" name="Content Placeholder 13">
            <a:extLst>
              <a:ext uri="{FF2B5EF4-FFF2-40B4-BE49-F238E27FC236}">
                <a16:creationId xmlns:a16="http://schemas.microsoft.com/office/drawing/2014/main" id="{292D8792-7BB8-B64F-BA84-D15118D22DC8}"/>
              </a:ext>
            </a:extLst>
          </p:cNvPr>
          <p:cNvSpPr>
            <a:spLocks noGrp="1"/>
          </p:cNvSpPr>
          <p:nvPr>
            <p:ph sz="quarter" idx="13" hasCustomPrompt="1"/>
          </p:nvPr>
        </p:nvSpPr>
        <p:spPr>
          <a:xfrm>
            <a:off x="167081" y="188459"/>
            <a:ext cx="11890052" cy="45243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a:buNone/>
              <a:tabLst/>
              <a:defRPr sz="3000" b="1" i="0">
                <a:solidFill>
                  <a:schemeClr val="bg1"/>
                </a:solidFill>
                <a:latin typeface="Raleway" panose="020B0003030101060003" pitchFamily="34" charset="0"/>
              </a:defRPr>
            </a:lvl1pPr>
          </a:lstStyle>
          <a:p>
            <a:pPr lvl="0"/>
            <a:r>
              <a:rPr lang="da" dirty="0"/>
              <a:t>Lorem ipsum dolor sit ame</a:t>
            </a:r>
          </a:p>
        </p:txBody>
      </p:sp>
      <p:sp>
        <p:nvSpPr>
          <p:cNvPr id="3" name="Chart Placeholder 2">
            <a:extLst>
              <a:ext uri="{FF2B5EF4-FFF2-40B4-BE49-F238E27FC236}">
                <a16:creationId xmlns:a16="http://schemas.microsoft.com/office/drawing/2014/main" id="{522096E8-473B-5B4C-952F-EF01DCF462FA}"/>
              </a:ext>
            </a:extLst>
          </p:cNvPr>
          <p:cNvSpPr>
            <a:spLocks noGrp="1"/>
          </p:cNvSpPr>
          <p:nvPr>
            <p:ph type="chart" sz="quarter" idx="14"/>
          </p:nvPr>
        </p:nvSpPr>
        <p:spPr>
          <a:xfrm>
            <a:off x="438150" y="1381125"/>
            <a:ext cx="5459413" cy="4171950"/>
          </a:xfrm>
          <a:prstGeom prst="rect">
            <a:avLst/>
          </a:prstGeom>
        </p:spPr>
        <p:txBody>
          <a:bodyPr/>
          <a:lstStyle/>
          <a:p>
            <a:endParaRPr lang="en-US" dirty="0"/>
          </a:p>
        </p:txBody>
      </p:sp>
      <p:sp>
        <p:nvSpPr>
          <p:cNvPr id="5" name="Chart Placeholder 4">
            <a:extLst>
              <a:ext uri="{FF2B5EF4-FFF2-40B4-BE49-F238E27FC236}">
                <a16:creationId xmlns:a16="http://schemas.microsoft.com/office/drawing/2014/main" id="{101206B2-6289-794C-A05F-0A4E79A96BCE}"/>
              </a:ext>
            </a:extLst>
          </p:cNvPr>
          <p:cNvSpPr>
            <a:spLocks noGrp="1"/>
          </p:cNvSpPr>
          <p:nvPr>
            <p:ph type="chart" sz="quarter" idx="15"/>
          </p:nvPr>
        </p:nvSpPr>
        <p:spPr>
          <a:xfrm>
            <a:off x="6391275" y="1381125"/>
            <a:ext cx="5430838" cy="4171950"/>
          </a:xfrm>
          <a:prstGeom prst="rect">
            <a:avLst/>
          </a:prstGeom>
        </p:spPr>
        <p:txBody>
          <a:bodyPr/>
          <a:lstStyle/>
          <a:p>
            <a:endParaRPr lang="en-US" dirty="0"/>
          </a:p>
        </p:txBody>
      </p:sp>
      <p:sp>
        <p:nvSpPr>
          <p:cNvPr id="10" name="Slide Number Placeholder 3">
            <a:extLst>
              <a:ext uri="{FF2B5EF4-FFF2-40B4-BE49-F238E27FC236}">
                <a16:creationId xmlns:a16="http://schemas.microsoft.com/office/drawing/2014/main" id="{56973CCB-ED30-3A4D-A9F1-AE24292E82D2}"/>
              </a:ext>
            </a:extLst>
          </p:cNvPr>
          <p:cNvSpPr>
            <a:spLocks noGrp="1"/>
          </p:cNvSpPr>
          <p:nvPr>
            <p:ph type="sldNum" sz="quarter" idx="4"/>
          </p:nvPr>
        </p:nvSpPr>
        <p:spPr>
          <a:xfrm>
            <a:off x="9330791" y="6365787"/>
            <a:ext cx="549584" cy="365125"/>
          </a:xfrm>
          <a:prstGeom prst="rect">
            <a:avLst/>
          </a:prstGeom>
        </p:spPr>
        <p:txBody>
          <a:bodyPr/>
          <a:lstStyle>
            <a:lvl1pPr algn="r">
              <a:defRPr>
                <a:solidFill>
                  <a:schemeClr val="bg1"/>
                </a:solidFill>
                <a:latin typeface="Raleway" panose="020B0003030101060003" pitchFamily="34" charset="0"/>
              </a:defRPr>
            </a:lvl1pPr>
          </a:lstStyle>
          <a:p>
            <a:fld id="{6E85E584-ED0B-8444-A304-9729C7985BBF}" type="slidenum">
              <a:rPr lang="en-US" smtClean="0"/>
              <a:pPr/>
              <a:t>‹#›</a:t>
            </a:fld>
            <a:endParaRPr lang="en-US" dirty="0"/>
          </a:p>
        </p:txBody>
      </p:sp>
    </p:spTree>
    <p:extLst>
      <p:ext uri="{BB962C8B-B14F-4D97-AF65-F5344CB8AC3E}">
        <p14:creationId xmlns:p14="http://schemas.microsoft.com/office/powerpoint/2010/main" val="3727647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with char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F60C57A-460C-1C4A-BB7F-D05EE4CFFC6E}"/>
              </a:ext>
            </a:extLst>
          </p:cNvPr>
          <p:cNvSpPr/>
          <p:nvPr userDrawn="1"/>
        </p:nvSpPr>
        <p:spPr>
          <a:xfrm>
            <a:off x="0" y="0"/>
            <a:ext cx="12192000" cy="814551"/>
          </a:xfrm>
          <a:prstGeom prst="rect">
            <a:avLst/>
          </a:prstGeom>
          <a:solidFill>
            <a:schemeClr val="accent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A4EA98DE-8D05-3C41-BB78-7CD5C69D1A0D}"/>
              </a:ext>
            </a:extLst>
          </p:cNvPr>
          <p:cNvCxnSpPr/>
          <p:nvPr userDrawn="1"/>
        </p:nvCxnSpPr>
        <p:spPr>
          <a:xfrm>
            <a:off x="6119495" y="1301066"/>
            <a:ext cx="0" cy="425244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0" name="Text Placeholder 8">
            <a:extLst>
              <a:ext uri="{FF2B5EF4-FFF2-40B4-BE49-F238E27FC236}">
                <a16:creationId xmlns:a16="http://schemas.microsoft.com/office/drawing/2014/main" id="{B6B10A0D-E223-254D-A565-16F35EC73B40}"/>
              </a:ext>
            </a:extLst>
          </p:cNvPr>
          <p:cNvSpPr>
            <a:spLocks noGrp="1"/>
          </p:cNvSpPr>
          <p:nvPr>
            <p:ph type="body" sz="quarter" idx="10" hasCustomPrompt="1"/>
          </p:nvPr>
        </p:nvSpPr>
        <p:spPr>
          <a:xfrm>
            <a:off x="613211" y="1960221"/>
            <a:ext cx="5342527" cy="4222093"/>
          </a:xfrm>
          <a:prstGeom prst="rect">
            <a:avLst/>
          </a:prstGeom>
        </p:spPr>
        <p:txBody>
          <a:bodyPr/>
          <a:lstStyle>
            <a:lvl1pPr>
              <a:defRPr/>
            </a:lvl1pPr>
            <a:lvl2pPr>
              <a:defRPr/>
            </a:lvl2pPr>
            <a:lvl3pPr marL="914400" indent="0">
              <a:buNone/>
              <a:defRPr/>
            </a:lvl3pPr>
          </a:lstStyle>
          <a:p>
            <a:r>
              <a:rPr lang="en-US" dirty="0">
                <a:latin typeface="Open Sans" charset="0"/>
                <a:ea typeface="Open Sans" charset="0"/>
                <a:cs typeface="Open Sans" charset="0"/>
              </a:rPr>
              <a:t>Lorem ipsum dolor sit </a:t>
            </a:r>
            <a:r>
              <a:rPr lang="en-US" dirty="0" err="1">
                <a:latin typeface="Open Sans" charset="0"/>
                <a:ea typeface="Open Sans" charset="0"/>
                <a:cs typeface="Open Sans" charset="0"/>
              </a:rPr>
              <a:t>amet</a:t>
            </a:r>
            <a:r>
              <a:rPr lang="en-US" dirty="0">
                <a:latin typeface="Open Sans" charset="0"/>
                <a:ea typeface="Open Sans" charset="0"/>
                <a:cs typeface="Open Sans" charset="0"/>
              </a:rPr>
              <a:t>, ex </a:t>
            </a:r>
            <a:r>
              <a:rPr lang="en-US" dirty="0" err="1">
                <a:latin typeface="Open Sans" charset="0"/>
                <a:ea typeface="Open Sans" charset="0"/>
                <a:cs typeface="Open Sans" charset="0"/>
              </a:rPr>
              <a:t>sed</a:t>
            </a:r>
            <a:r>
              <a:rPr lang="en-US" dirty="0">
                <a:latin typeface="Open Sans" charset="0"/>
                <a:ea typeface="Open Sans" charset="0"/>
                <a:cs typeface="Open Sans" charset="0"/>
              </a:rPr>
              <a:t> </a:t>
            </a:r>
            <a:r>
              <a:rPr lang="en-US" dirty="0" err="1">
                <a:latin typeface="Open Sans" charset="0"/>
                <a:ea typeface="Open Sans" charset="0"/>
                <a:cs typeface="Open Sans" charset="0"/>
              </a:rPr>
              <a:t>autem</a:t>
            </a:r>
            <a:r>
              <a:rPr lang="en-US" dirty="0">
                <a:latin typeface="Open Sans" charset="0"/>
                <a:ea typeface="Open Sans" charset="0"/>
                <a:cs typeface="Open Sans" charset="0"/>
              </a:rPr>
              <a:t> lorem, </a:t>
            </a:r>
            <a:r>
              <a:rPr lang="en-US" dirty="0" err="1">
                <a:latin typeface="Open Sans" charset="0"/>
                <a:ea typeface="Open Sans" charset="0"/>
                <a:cs typeface="Open Sans" charset="0"/>
              </a:rPr>
              <a:t>est</a:t>
            </a:r>
            <a:r>
              <a:rPr lang="en-US" dirty="0">
                <a:latin typeface="Open Sans" charset="0"/>
                <a:ea typeface="Open Sans" charset="0"/>
                <a:cs typeface="Open Sans" charset="0"/>
              </a:rPr>
              <a:t> </a:t>
            </a:r>
            <a:r>
              <a:rPr lang="en-US" dirty="0" err="1">
                <a:latin typeface="Open Sans" charset="0"/>
                <a:ea typeface="Open Sans" charset="0"/>
                <a:cs typeface="Open Sans" charset="0"/>
              </a:rPr>
              <a:t>summo</a:t>
            </a:r>
            <a:r>
              <a:rPr lang="en-US" dirty="0">
                <a:latin typeface="Open Sans" charset="0"/>
                <a:ea typeface="Open Sans" charset="0"/>
                <a:cs typeface="Open Sans" charset="0"/>
              </a:rPr>
              <a:t> </a:t>
            </a:r>
            <a:r>
              <a:rPr lang="en-US" dirty="0" err="1">
                <a:latin typeface="Open Sans" charset="0"/>
                <a:ea typeface="Open Sans" charset="0"/>
                <a:cs typeface="Open Sans" charset="0"/>
              </a:rPr>
              <a:t>nemore</a:t>
            </a:r>
            <a:r>
              <a:rPr lang="en-US" dirty="0">
                <a:latin typeface="Open Sans" charset="0"/>
                <a:ea typeface="Open Sans" charset="0"/>
                <a:cs typeface="Open Sans" charset="0"/>
              </a:rPr>
              <a:t> minimum ex.</a:t>
            </a:r>
          </a:p>
          <a:p>
            <a:pPr lvl="1"/>
            <a:r>
              <a:rPr lang="en-US" dirty="0">
                <a:latin typeface="Open Sans" charset="0"/>
                <a:ea typeface="Open Sans" charset="0"/>
                <a:cs typeface="Open Sans" charset="0"/>
              </a:rPr>
              <a:t>Lorem ipsum dolor sit </a:t>
            </a:r>
            <a:r>
              <a:rPr lang="en-US" dirty="0" err="1">
                <a:latin typeface="Open Sans" charset="0"/>
                <a:ea typeface="Open Sans" charset="0"/>
                <a:cs typeface="Open Sans" charset="0"/>
              </a:rPr>
              <a:t>amet</a:t>
            </a:r>
            <a:r>
              <a:rPr lang="en-US" dirty="0">
                <a:latin typeface="Open Sans" charset="0"/>
                <a:ea typeface="Open Sans" charset="0"/>
                <a:cs typeface="Open Sans" charset="0"/>
              </a:rPr>
              <a:t>, </a:t>
            </a:r>
            <a:r>
              <a:rPr lang="en-US" dirty="0" err="1">
                <a:latin typeface="Open Sans" charset="0"/>
                <a:ea typeface="Open Sans" charset="0"/>
                <a:cs typeface="Open Sans" charset="0"/>
              </a:rPr>
              <a:t>utinam</a:t>
            </a:r>
            <a:r>
              <a:rPr lang="en-US" dirty="0">
                <a:latin typeface="Open Sans" charset="0"/>
                <a:ea typeface="Open Sans" charset="0"/>
                <a:cs typeface="Open Sans" charset="0"/>
              </a:rPr>
              <a:t> consul </a:t>
            </a:r>
            <a:r>
              <a:rPr lang="en-US" dirty="0" err="1">
                <a:latin typeface="Open Sans" charset="0"/>
                <a:ea typeface="Open Sans" charset="0"/>
                <a:cs typeface="Open Sans" charset="0"/>
              </a:rPr>
              <a:t>doctus</a:t>
            </a:r>
            <a:r>
              <a:rPr lang="en-US" dirty="0">
                <a:latin typeface="Open Sans" charset="0"/>
                <a:ea typeface="Open Sans" charset="0"/>
                <a:cs typeface="Open Sans" charset="0"/>
              </a:rPr>
              <a:t> </a:t>
            </a:r>
            <a:r>
              <a:rPr lang="en-US" dirty="0" err="1">
                <a:latin typeface="Open Sans" charset="0"/>
                <a:ea typeface="Open Sans" charset="0"/>
                <a:cs typeface="Open Sans" charset="0"/>
              </a:rPr>
              <a:t>vel</a:t>
            </a:r>
            <a:r>
              <a:rPr lang="en-US" dirty="0">
                <a:latin typeface="Open Sans" charset="0"/>
                <a:ea typeface="Open Sans" charset="0"/>
                <a:cs typeface="Open Sans" charset="0"/>
              </a:rPr>
              <a:t> cu.</a:t>
            </a:r>
          </a:p>
          <a:p>
            <a:pPr lvl="2"/>
            <a:r>
              <a:rPr lang="en-US" sz="2200" dirty="0">
                <a:latin typeface="Open Sans" charset="0"/>
                <a:ea typeface="Open Sans" charset="0"/>
                <a:cs typeface="Open Sans" charset="0"/>
              </a:rPr>
              <a:t>Lorem ipsum dolor sit </a:t>
            </a:r>
            <a:r>
              <a:rPr lang="en-US" sz="2200" dirty="0" err="1">
                <a:latin typeface="Open Sans" charset="0"/>
                <a:ea typeface="Open Sans" charset="0"/>
                <a:cs typeface="Open Sans" charset="0"/>
              </a:rPr>
              <a:t>amet</a:t>
            </a:r>
            <a:r>
              <a:rPr lang="en-US" sz="2200" dirty="0">
                <a:latin typeface="Open Sans" charset="0"/>
                <a:ea typeface="Open Sans" charset="0"/>
                <a:cs typeface="Open Sans" charset="0"/>
              </a:rPr>
              <a:t>, </a:t>
            </a:r>
            <a:r>
              <a:rPr lang="en-US" sz="2200" dirty="0" err="1">
                <a:latin typeface="Open Sans" charset="0"/>
                <a:ea typeface="Open Sans" charset="0"/>
                <a:cs typeface="Open Sans" charset="0"/>
              </a:rPr>
              <a:t>nec</a:t>
            </a:r>
            <a:r>
              <a:rPr lang="en-US" sz="2200" dirty="0">
                <a:latin typeface="Open Sans" charset="0"/>
                <a:ea typeface="Open Sans" charset="0"/>
                <a:cs typeface="Open Sans" charset="0"/>
              </a:rPr>
              <a:t> </a:t>
            </a:r>
            <a:r>
              <a:rPr lang="en-US" sz="2200" dirty="0" err="1">
                <a:latin typeface="Open Sans" charset="0"/>
                <a:ea typeface="Open Sans" charset="0"/>
                <a:cs typeface="Open Sans" charset="0"/>
              </a:rPr>
              <a:t>ea</a:t>
            </a:r>
            <a:r>
              <a:rPr lang="en-US" sz="2200" dirty="0">
                <a:latin typeface="Open Sans" charset="0"/>
                <a:ea typeface="Open Sans" charset="0"/>
                <a:cs typeface="Open Sans" charset="0"/>
              </a:rPr>
              <a:t> tale </a:t>
            </a:r>
            <a:r>
              <a:rPr lang="en-US" sz="2200" dirty="0" err="1">
                <a:latin typeface="Open Sans" charset="0"/>
                <a:ea typeface="Open Sans" charset="0"/>
                <a:cs typeface="Open Sans" charset="0"/>
              </a:rPr>
              <a:t>ubique</a:t>
            </a:r>
            <a:r>
              <a:rPr lang="en-US" sz="2200" dirty="0">
                <a:latin typeface="Open Sans" charset="0"/>
                <a:ea typeface="Open Sans" charset="0"/>
                <a:cs typeface="Open Sans" charset="0"/>
              </a:rPr>
              <a:t> </a:t>
            </a:r>
            <a:r>
              <a:rPr lang="en-US" sz="2200" dirty="0" err="1">
                <a:latin typeface="Open Sans" charset="0"/>
                <a:ea typeface="Open Sans" charset="0"/>
                <a:cs typeface="Open Sans" charset="0"/>
              </a:rPr>
              <a:t>erroribus</a:t>
            </a:r>
            <a:r>
              <a:rPr lang="en-US" sz="2200" dirty="0">
                <a:latin typeface="Open Sans" charset="0"/>
                <a:ea typeface="Open Sans" charset="0"/>
                <a:cs typeface="Open Sans" charset="0"/>
              </a:rPr>
              <a:t>. Commune </a:t>
            </a:r>
            <a:r>
              <a:rPr lang="en-US" sz="2200" dirty="0" err="1">
                <a:latin typeface="Open Sans" charset="0"/>
                <a:ea typeface="Open Sans" charset="0"/>
                <a:cs typeface="Open Sans" charset="0"/>
              </a:rPr>
              <a:t>eligendi</a:t>
            </a:r>
            <a:r>
              <a:rPr lang="en-US" sz="2200" dirty="0">
                <a:latin typeface="Open Sans" charset="0"/>
                <a:ea typeface="Open Sans" charset="0"/>
                <a:cs typeface="Open Sans" charset="0"/>
              </a:rPr>
              <a:t> </a:t>
            </a:r>
            <a:r>
              <a:rPr lang="en-US" sz="2200" dirty="0" err="1">
                <a:latin typeface="Open Sans" charset="0"/>
                <a:ea typeface="Open Sans" charset="0"/>
                <a:cs typeface="Open Sans" charset="0"/>
              </a:rPr>
              <a:t>verterem</a:t>
            </a:r>
            <a:r>
              <a:rPr lang="en-US" sz="2200" dirty="0">
                <a:latin typeface="Open Sans" charset="0"/>
                <a:ea typeface="Open Sans" charset="0"/>
                <a:cs typeface="Open Sans" charset="0"/>
              </a:rPr>
              <a:t> has cu. Mei cu </a:t>
            </a:r>
            <a:r>
              <a:rPr lang="en-US" sz="2200" dirty="0" err="1">
                <a:latin typeface="Open Sans" charset="0"/>
                <a:ea typeface="Open Sans" charset="0"/>
                <a:cs typeface="Open Sans" charset="0"/>
              </a:rPr>
              <a:t>ferri</a:t>
            </a:r>
            <a:r>
              <a:rPr lang="en-US" sz="2200" dirty="0">
                <a:latin typeface="Open Sans" charset="0"/>
                <a:ea typeface="Open Sans" charset="0"/>
                <a:cs typeface="Open Sans" charset="0"/>
              </a:rPr>
              <a:t> </a:t>
            </a:r>
            <a:r>
              <a:rPr lang="en-US" sz="2200" dirty="0" err="1">
                <a:latin typeface="Open Sans" charset="0"/>
                <a:ea typeface="Open Sans" charset="0"/>
                <a:cs typeface="Open Sans" charset="0"/>
              </a:rPr>
              <a:t>graeco</a:t>
            </a:r>
            <a:r>
              <a:rPr lang="en-US" sz="2200" dirty="0">
                <a:latin typeface="Open Sans" charset="0"/>
                <a:ea typeface="Open Sans" charset="0"/>
                <a:cs typeface="Open Sans" charset="0"/>
              </a:rPr>
              <a:t> </a:t>
            </a:r>
            <a:r>
              <a:rPr lang="en-US" sz="2200" dirty="0" err="1">
                <a:latin typeface="Open Sans" charset="0"/>
                <a:ea typeface="Open Sans" charset="0"/>
                <a:cs typeface="Open Sans" charset="0"/>
              </a:rPr>
              <a:t>assentior</a:t>
            </a:r>
            <a:r>
              <a:rPr lang="en-US" sz="2200" dirty="0">
                <a:latin typeface="Open Sans" charset="0"/>
                <a:ea typeface="Open Sans" charset="0"/>
                <a:cs typeface="Open Sans" charset="0"/>
              </a:rPr>
              <a:t>. </a:t>
            </a:r>
          </a:p>
          <a:p>
            <a:pPr lvl="2"/>
            <a:endParaRPr lang="en-US" sz="2200" dirty="0">
              <a:latin typeface="Open Sans" charset="0"/>
              <a:ea typeface="Open Sans" charset="0"/>
              <a:cs typeface="Open Sans" charset="0"/>
            </a:endParaRPr>
          </a:p>
        </p:txBody>
      </p:sp>
      <p:sp>
        <p:nvSpPr>
          <p:cNvPr id="11" name="Content Placeholder 13">
            <a:extLst>
              <a:ext uri="{FF2B5EF4-FFF2-40B4-BE49-F238E27FC236}">
                <a16:creationId xmlns:a16="http://schemas.microsoft.com/office/drawing/2014/main" id="{1693B6E9-3B16-E149-9F7B-DF0DC69FDF6D}"/>
              </a:ext>
            </a:extLst>
          </p:cNvPr>
          <p:cNvSpPr>
            <a:spLocks noGrp="1"/>
          </p:cNvSpPr>
          <p:nvPr>
            <p:ph sz="quarter" idx="12" hasCustomPrompt="1"/>
          </p:nvPr>
        </p:nvSpPr>
        <p:spPr>
          <a:xfrm>
            <a:off x="613211" y="1303803"/>
            <a:ext cx="4946017" cy="45243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a:buNone/>
              <a:tabLst/>
              <a:defRPr sz="2800" b="1" i="0">
                <a:solidFill>
                  <a:schemeClr val="accent1"/>
                </a:solidFill>
                <a:latin typeface="Raleway" panose="020B0003030101060003" pitchFamily="34" charset="0"/>
              </a:defRPr>
            </a:lvl1pPr>
          </a:lstStyle>
          <a:p>
            <a:pPr lvl="0"/>
            <a:r>
              <a:rPr lang="da" dirty="0"/>
              <a:t>Lorem ipsum dolor sit ame</a:t>
            </a:r>
          </a:p>
          <a:p>
            <a:pPr lvl="0"/>
            <a:endParaRPr lang="en-US" dirty="0"/>
          </a:p>
        </p:txBody>
      </p:sp>
      <p:sp>
        <p:nvSpPr>
          <p:cNvPr id="14" name="Content Placeholder 13">
            <a:extLst>
              <a:ext uri="{FF2B5EF4-FFF2-40B4-BE49-F238E27FC236}">
                <a16:creationId xmlns:a16="http://schemas.microsoft.com/office/drawing/2014/main" id="{2A73B6B3-D6D8-6D41-B16F-1B2E87448548}"/>
              </a:ext>
            </a:extLst>
          </p:cNvPr>
          <p:cNvSpPr>
            <a:spLocks noGrp="1"/>
          </p:cNvSpPr>
          <p:nvPr>
            <p:ph sz="quarter" idx="13" hasCustomPrompt="1"/>
          </p:nvPr>
        </p:nvSpPr>
        <p:spPr>
          <a:xfrm>
            <a:off x="167081" y="188459"/>
            <a:ext cx="11890052" cy="45243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a:buNone/>
              <a:tabLst/>
              <a:defRPr sz="3000" b="1" i="0">
                <a:solidFill>
                  <a:schemeClr val="bg1"/>
                </a:solidFill>
                <a:latin typeface="Raleway" panose="020B0003030101060003" pitchFamily="34" charset="0"/>
              </a:defRPr>
            </a:lvl1pPr>
          </a:lstStyle>
          <a:p>
            <a:pPr lvl="0"/>
            <a:r>
              <a:rPr lang="da" dirty="0"/>
              <a:t>Lorem ipsum dolor sit ame</a:t>
            </a:r>
          </a:p>
        </p:txBody>
      </p:sp>
      <p:sp>
        <p:nvSpPr>
          <p:cNvPr id="3" name="Chart Placeholder 2">
            <a:extLst>
              <a:ext uri="{FF2B5EF4-FFF2-40B4-BE49-F238E27FC236}">
                <a16:creationId xmlns:a16="http://schemas.microsoft.com/office/drawing/2014/main" id="{42C453CC-1AD2-0641-B326-2F137372817E}"/>
              </a:ext>
            </a:extLst>
          </p:cNvPr>
          <p:cNvSpPr>
            <a:spLocks noGrp="1"/>
          </p:cNvSpPr>
          <p:nvPr>
            <p:ph type="chart" sz="quarter" idx="14"/>
          </p:nvPr>
        </p:nvSpPr>
        <p:spPr>
          <a:xfrm>
            <a:off x="6419850" y="1301750"/>
            <a:ext cx="5476875" cy="4251325"/>
          </a:xfrm>
          <a:prstGeom prst="rect">
            <a:avLst/>
          </a:prstGeom>
        </p:spPr>
        <p:txBody>
          <a:bodyPr/>
          <a:lstStyle/>
          <a:p>
            <a:endParaRPr lang="en-US" dirty="0"/>
          </a:p>
        </p:txBody>
      </p:sp>
      <p:sp>
        <p:nvSpPr>
          <p:cNvPr id="12" name="Slide Number Placeholder 3">
            <a:extLst>
              <a:ext uri="{FF2B5EF4-FFF2-40B4-BE49-F238E27FC236}">
                <a16:creationId xmlns:a16="http://schemas.microsoft.com/office/drawing/2014/main" id="{320D3599-6677-C548-BF66-F3F33F5FA59B}"/>
              </a:ext>
            </a:extLst>
          </p:cNvPr>
          <p:cNvSpPr>
            <a:spLocks noGrp="1"/>
          </p:cNvSpPr>
          <p:nvPr>
            <p:ph type="sldNum" sz="quarter" idx="4"/>
          </p:nvPr>
        </p:nvSpPr>
        <p:spPr>
          <a:xfrm>
            <a:off x="9330791" y="6365787"/>
            <a:ext cx="549584" cy="365125"/>
          </a:xfrm>
          <a:prstGeom prst="rect">
            <a:avLst/>
          </a:prstGeom>
        </p:spPr>
        <p:txBody>
          <a:bodyPr/>
          <a:lstStyle>
            <a:lvl1pPr algn="r">
              <a:defRPr>
                <a:solidFill>
                  <a:schemeClr val="bg1"/>
                </a:solidFill>
              </a:defRPr>
            </a:lvl1pPr>
          </a:lstStyle>
          <a:p>
            <a:fld id="{6E85E584-ED0B-8444-A304-9729C7985BBF}" type="slidenum">
              <a:rPr lang="en-US" smtClean="0"/>
              <a:pPr/>
              <a:t>‹#›</a:t>
            </a:fld>
            <a:endParaRPr lang="en-US" dirty="0"/>
          </a:p>
        </p:txBody>
      </p:sp>
    </p:spTree>
    <p:extLst>
      <p:ext uri="{BB962C8B-B14F-4D97-AF65-F5344CB8AC3E}">
        <p14:creationId xmlns:p14="http://schemas.microsoft.com/office/powerpoint/2010/main" val="78637434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image" Target="../media/image1.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theme" Target="../theme/theme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3.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image" Target="../media/image1.png"/><Relationship Id="rId5" Type="http://schemas.openxmlformats.org/officeDocument/2006/relationships/theme" Target="../theme/theme4.xml"/><Relationship Id="rId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7F86748-7982-EF4A-A8CA-B134196B1087}"/>
              </a:ext>
            </a:extLst>
          </p:cNvPr>
          <p:cNvSpPr/>
          <p:nvPr userDrawn="1"/>
        </p:nvSpPr>
        <p:spPr>
          <a:xfrm>
            <a:off x="0" y="0"/>
            <a:ext cx="12192000" cy="6858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F850E5D8-FF8F-CE4D-BA04-EFB6CCD457C2}"/>
              </a:ext>
            </a:extLst>
          </p:cNvPr>
          <p:cNvSpPr/>
          <p:nvPr userDrawn="1"/>
        </p:nvSpPr>
        <p:spPr>
          <a:xfrm>
            <a:off x="2160572" y="6229293"/>
            <a:ext cx="7818785" cy="628707"/>
          </a:xfrm>
          <a:prstGeom prst="rect">
            <a:avLst/>
          </a:prstGeom>
          <a:solidFill>
            <a:schemeClr val="accent2"/>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pic>
        <p:nvPicPr>
          <p:cNvPr id="13" name="Picture 12" descr="A close up of a sign&#10;&#10;Description automatically generated">
            <a:extLst>
              <a:ext uri="{FF2B5EF4-FFF2-40B4-BE49-F238E27FC236}">
                <a16:creationId xmlns:a16="http://schemas.microsoft.com/office/drawing/2014/main" id="{699AA7FA-B9CC-FA4B-9DE7-58A6B4630B30}"/>
              </a:ext>
            </a:extLst>
          </p:cNvPr>
          <p:cNvPicPr>
            <a:picLocks noChangeAspect="1"/>
          </p:cNvPicPr>
          <p:nvPr userDrawn="1"/>
        </p:nvPicPr>
        <p:blipFill>
          <a:blip r:embed="rId3"/>
          <a:stretch>
            <a:fillRect/>
          </a:stretch>
        </p:blipFill>
        <p:spPr>
          <a:xfrm>
            <a:off x="10179370" y="6365787"/>
            <a:ext cx="1828800" cy="355600"/>
          </a:xfrm>
          <a:prstGeom prst="rect">
            <a:avLst/>
          </a:prstGeom>
        </p:spPr>
      </p:pic>
    </p:spTree>
    <p:extLst>
      <p:ext uri="{BB962C8B-B14F-4D97-AF65-F5344CB8AC3E}">
        <p14:creationId xmlns:p14="http://schemas.microsoft.com/office/powerpoint/2010/main" val="3509357516"/>
      </p:ext>
    </p:extLst>
  </p:cSld>
  <p:clrMap bg1="lt1" tx1="dk1" bg2="lt2" tx2="dk2" accent1="accent1" accent2="accent2" accent3="accent3" accent4="accent4" accent5="accent5" accent6="accent6" hlink="hlink" folHlink="folHlink"/>
  <p:sldLayoutIdLst>
    <p:sldLayoutId id="2147483682" r:id="rId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7F86748-7982-EF4A-A8CA-B134196B1087}"/>
              </a:ext>
            </a:extLst>
          </p:cNvPr>
          <p:cNvSpPr/>
          <p:nvPr userDrawn="1"/>
        </p:nvSpPr>
        <p:spPr>
          <a:xfrm>
            <a:off x="0" y="0"/>
            <a:ext cx="12192000" cy="6858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7350C701-83DF-FD44-B65B-CF1802109B1B}"/>
              </a:ext>
            </a:extLst>
          </p:cNvPr>
          <p:cNvSpPr/>
          <p:nvPr userDrawn="1"/>
        </p:nvSpPr>
        <p:spPr>
          <a:xfrm>
            <a:off x="0" y="6229293"/>
            <a:ext cx="9979357" cy="628707"/>
          </a:xfrm>
          <a:prstGeom prst="rect">
            <a:avLst/>
          </a:prstGeom>
          <a:solidFill>
            <a:schemeClr val="accent2"/>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pic>
        <p:nvPicPr>
          <p:cNvPr id="9" name="Picture 8" descr="A close up of a sign&#10;&#10;Description automatically generated">
            <a:extLst>
              <a:ext uri="{FF2B5EF4-FFF2-40B4-BE49-F238E27FC236}">
                <a16:creationId xmlns:a16="http://schemas.microsoft.com/office/drawing/2014/main" id="{FFAAA675-B827-C744-971B-B2570590B0E0}"/>
              </a:ext>
            </a:extLst>
          </p:cNvPr>
          <p:cNvPicPr>
            <a:picLocks noChangeAspect="1"/>
          </p:cNvPicPr>
          <p:nvPr userDrawn="1"/>
        </p:nvPicPr>
        <p:blipFill>
          <a:blip r:embed="rId12"/>
          <a:stretch>
            <a:fillRect/>
          </a:stretch>
        </p:blipFill>
        <p:spPr>
          <a:xfrm>
            <a:off x="10179370" y="6365787"/>
            <a:ext cx="1828800" cy="355600"/>
          </a:xfrm>
          <a:prstGeom prst="rect">
            <a:avLst/>
          </a:prstGeom>
        </p:spPr>
      </p:pic>
    </p:spTree>
    <p:extLst>
      <p:ext uri="{BB962C8B-B14F-4D97-AF65-F5344CB8AC3E}">
        <p14:creationId xmlns:p14="http://schemas.microsoft.com/office/powerpoint/2010/main" val="56812144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2" r:id="rId4"/>
    <p:sldLayoutId id="2147483693" r:id="rId5"/>
    <p:sldLayoutId id="2147483694" r:id="rId6"/>
    <p:sldLayoutId id="2147483695" r:id="rId7"/>
    <p:sldLayoutId id="2147483696" r:id="rId8"/>
    <p:sldLayoutId id="2147483697" r:id="rId9"/>
    <p:sldLayoutId id="2147483698" r:id="rId10"/>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7F86748-7982-EF4A-A8CA-B134196B1087}"/>
              </a:ext>
            </a:extLst>
          </p:cNvPr>
          <p:cNvSpPr/>
          <p:nvPr userDrawn="1"/>
        </p:nvSpPr>
        <p:spPr>
          <a:xfrm>
            <a:off x="0" y="0"/>
            <a:ext cx="12192000" cy="6858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1BFF14D-46DC-7047-BA9A-918AC6DFD1AD}"/>
              </a:ext>
            </a:extLst>
          </p:cNvPr>
          <p:cNvSpPr/>
          <p:nvPr userDrawn="1"/>
        </p:nvSpPr>
        <p:spPr>
          <a:xfrm>
            <a:off x="0" y="6229293"/>
            <a:ext cx="9979358" cy="628707"/>
          </a:xfrm>
          <a:prstGeom prst="rect">
            <a:avLst/>
          </a:prstGeom>
          <a:solidFill>
            <a:schemeClr val="accent2"/>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D4889BC9-378F-C84C-920A-84EDD9BFE592}"/>
              </a:ext>
            </a:extLst>
          </p:cNvPr>
          <p:cNvSpPr/>
          <p:nvPr userDrawn="1"/>
        </p:nvSpPr>
        <p:spPr>
          <a:xfrm>
            <a:off x="0" y="0"/>
            <a:ext cx="2882348" cy="6229292"/>
          </a:xfrm>
          <a:prstGeom prst="rect">
            <a:avLst/>
          </a:prstGeom>
          <a:solidFill>
            <a:schemeClr val="accent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pic>
        <p:nvPicPr>
          <p:cNvPr id="7" name="Picture 6" descr="A close up of a sign&#10;&#10;Description automatically generated">
            <a:extLst>
              <a:ext uri="{FF2B5EF4-FFF2-40B4-BE49-F238E27FC236}">
                <a16:creationId xmlns:a16="http://schemas.microsoft.com/office/drawing/2014/main" id="{554AC51A-6733-B043-B5CA-601E5AF6C7D8}"/>
              </a:ext>
            </a:extLst>
          </p:cNvPr>
          <p:cNvPicPr>
            <a:picLocks noChangeAspect="1"/>
          </p:cNvPicPr>
          <p:nvPr userDrawn="1"/>
        </p:nvPicPr>
        <p:blipFill>
          <a:blip r:embed="rId12"/>
          <a:stretch>
            <a:fillRect/>
          </a:stretch>
        </p:blipFill>
        <p:spPr>
          <a:xfrm>
            <a:off x="10179370" y="6365787"/>
            <a:ext cx="1828800" cy="355600"/>
          </a:xfrm>
          <a:prstGeom prst="rect">
            <a:avLst/>
          </a:prstGeom>
        </p:spPr>
      </p:pic>
    </p:spTree>
    <p:extLst>
      <p:ext uri="{BB962C8B-B14F-4D97-AF65-F5344CB8AC3E}">
        <p14:creationId xmlns:p14="http://schemas.microsoft.com/office/powerpoint/2010/main" val="2110362656"/>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7F86748-7982-EF4A-A8CA-B134196B1087}"/>
              </a:ext>
            </a:extLst>
          </p:cNvPr>
          <p:cNvSpPr/>
          <p:nvPr userDrawn="1"/>
        </p:nvSpPr>
        <p:spPr>
          <a:xfrm>
            <a:off x="0" y="0"/>
            <a:ext cx="12192000" cy="6858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1BFF14D-46DC-7047-BA9A-918AC6DFD1AD}"/>
              </a:ext>
            </a:extLst>
          </p:cNvPr>
          <p:cNvSpPr/>
          <p:nvPr userDrawn="1"/>
        </p:nvSpPr>
        <p:spPr>
          <a:xfrm>
            <a:off x="0" y="6229293"/>
            <a:ext cx="9979358" cy="628707"/>
          </a:xfrm>
          <a:prstGeom prst="rect">
            <a:avLst/>
          </a:prstGeom>
          <a:solidFill>
            <a:schemeClr val="accent2"/>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pic>
        <p:nvPicPr>
          <p:cNvPr id="7" name="Picture 6" descr="A close up of a sign&#10;&#10;Description automatically generated">
            <a:extLst>
              <a:ext uri="{FF2B5EF4-FFF2-40B4-BE49-F238E27FC236}">
                <a16:creationId xmlns:a16="http://schemas.microsoft.com/office/drawing/2014/main" id="{554AC51A-6733-B043-B5CA-601E5AF6C7D8}"/>
              </a:ext>
            </a:extLst>
          </p:cNvPr>
          <p:cNvPicPr>
            <a:picLocks noChangeAspect="1"/>
          </p:cNvPicPr>
          <p:nvPr userDrawn="1"/>
        </p:nvPicPr>
        <p:blipFill>
          <a:blip r:embed="rId6"/>
          <a:stretch>
            <a:fillRect/>
          </a:stretch>
        </p:blipFill>
        <p:spPr>
          <a:xfrm>
            <a:off x="10179370" y="6365787"/>
            <a:ext cx="1828800" cy="355600"/>
          </a:xfrm>
          <a:prstGeom prst="rect">
            <a:avLst/>
          </a:prstGeom>
        </p:spPr>
      </p:pic>
    </p:spTree>
    <p:extLst>
      <p:ext uri="{BB962C8B-B14F-4D97-AF65-F5344CB8AC3E}">
        <p14:creationId xmlns:p14="http://schemas.microsoft.com/office/powerpoint/2010/main" val="731771690"/>
      </p:ext>
    </p:extLst>
  </p:cSld>
  <p:clrMap bg1="lt1" tx1="dk1" bg2="lt2" tx2="dk2" accent1="accent1" accent2="accent2" accent3="accent3" accent4="accent4" accent5="accent5" accent6="accent6" hlink="hlink" folHlink="folHlink"/>
  <p:sldLayoutIdLst>
    <p:sldLayoutId id="2147483699" r:id="rId1"/>
    <p:sldLayoutId id="2147483704" r:id="rId2"/>
    <p:sldLayoutId id="2147483707" r:id="rId3"/>
    <p:sldLayoutId id="2147483706" r:id="rId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2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5.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9.xml"/><Relationship Id="rId1" Type="http://schemas.openxmlformats.org/officeDocument/2006/relationships/slideLayout" Target="../slideLayouts/slideLayout2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2.xml"/><Relationship Id="rId1" Type="http://schemas.openxmlformats.org/officeDocument/2006/relationships/slideLayout" Target="../slideLayouts/slideLayout2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3.xml"/><Relationship Id="rId1" Type="http://schemas.openxmlformats.org/officeDocument/2006/relationships/slideLayout" Target="../slideLayouts/slideLayout2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4.xml"/><Relationship Id="rId1" Type="http://schemas.openxmlformats.org/officeDocument/2006/relationships/slideLayout" Target="../slideLayouts/slideLayout25.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8.xml.rels><?xml version="1.0" encoding="UTF-8" standalone="yes"?>
<Relationships xmlns="http://schemas.openxmlformats.org/package/2006/relationships"><Relationship Id="rId3" Type="http://schemas.openxmlformats.org/officeDocument/2006/relationships/hyperlink" Target="mailto:Geraldine.Alejo@longbeach.gov" TargetMode="External"/><Relationship Id="rId2" Type="http://schemas.openxmlformats.org/officeDocument/2006/relationships/hyperlink" Target="mailto:Grace.Yoon@longbeach.gov" TargetMode="Externa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942472A-C02E-403F-A236-9299227A1AC1}"/>
              </a:ext>
            </a:extLst>
          </p:cNvPr>
          <p:cNvSpPr>
            <a:spLocks noGrp="1"/>
          </p:cNvSpPr>
          <p:nvPr>
            <p:ph sz="quarter" idx="12"/>
          </p:nvPr>
        </p:nvSpPr>
        <p:spPr>
          <a:xfrm>
            <a:off x="459462" y="2403686"/>
            <a:ext cx="8466053" cy="939982"/>
          </a:xfrm>
        </p:spPr>
        <p:txBody>
          <a:bodyPr/>
          <a:lstStyle/>
          <a:p>
            <a:r>
              <a:rPr lang="en-US" dirty="0"/>
              <a:t>Unlocking the Power of Collaboration for a Stronger and More Effective Budget Process</a:t>
            </a:r>
          </a:p>
        </p:txBody>
      </p:sp>
      <p:sp>
        <p:nvSpPr>
          <p:cNvPr id="3" name="TextBox 2">
            <a:extLst>
              <a:ext uri="{FF2B5EF4-FFF2-40B4-BE49-F238E27FC236}">
                <a16:creationId xmlns:a16="http://schemas.microsoft.com/office/drawing/2014/main" id="{3D946D6F-6A1F-4E5E-9339-791BC04C41AF}"/>
              </a:ext>
            </a:extLst>
          </p:cNvPr>
          <p:cNvSpPr txBox="1"/>
          <p:nvPr/>
        </p:nvSpPr>
        <p:spPr>
          <a:xfrm>
            <a:off x="459462" y="3429000"/>
            <a:ext cx="8596403" cy="646331"/>
          </a:xfrm>
          <a:prstGeom prst="rect">
            <a:avLst/>
          </a:prstGeom>
          <a:noFill/>
        </p:spPr>
        <p:txBody>
          <a:bodyPr wrap="square" rtlCol="0">
            <a:spAutoFit/>
          </a:bodyPr>
          <a:lstStyle/>
          <a:p>
            <a:r>
              <a:rPr lang="en-US" b="1" dirty="0" err="1">
                <a:solidFill>
                  <a:srgbClr val="002060"/>
                </a:solidFill>
              </a:rPr>
              <a:t>GFOAz</a:t>
            </a:r>
            <a:r>
              <a:rPr lang="en-US" b="1" dirty="0">
                <a:solidFill>
                  <a:srgbClr val="002060"/>
                </a:solidFill>
              </a:rPr>
              <a:t> Budget Forum – October 21, 2021</a:t>
            </a:r>
          </a:p>
          <a:p>
            <a:r>
              <a:rPr lang="en-US" dirty="0">
                <a:solidFill>
                  <a:srgbClr val="002060"/>
                </a:solidFill>
              </a:rPr>
              <a:t>Grace H. Yoon (Budget Manager) &amp; Geraldine Alejo (Revenue Officer), City of Long Beach</a:t>
            </a:r>
          </a:p>
        </p:txBody>
      </p:sp>
      <p:sp>
        <p:nvSpPr>
          <p:cNvPr id="4" name="Slide Number Placeholder 3">
            <a:extLst>
              <a:ext uri="{FF2B5EF4-FFF2-40B4-BE49-F238E27FC236}">
                <a16:creationId xmlns:a16="http://schemas.microsoft.com/office/drawing/2014/main" id="{8EC65482-392C-406A-BA42-F02885E7059B}"/>
              </a:ext>
            </a:extLst>
          </p:cNvPr>
          <p:cNvSpPr>
            <a:spLocks noGrp="1"/>
          </p:cNvSpPr>
          <p:nvPr>
            <p:ph type="sldNum" sz="quarter" idx="4"/>
          </p:nvPr>
        </p:nvSpPr>
        <p:spPr/>
        <p:txBody>
          <a:bodyPr/>
          <a:lstStyle/>
          <a:p>
            <a:fld id="{6E85E584-ED0B-8444-A304-9729C7985BBF}" type="slidenum">
              <a:rPr lang="en-US" smtClean="0"/>
              <a:pPr/>
              <a:t>1</a:t>
            </a:fld>
            <a:endParaRPr lang="en-US" dirty="0"/>
          </a:p>
        </p:txBody>
      </p:sp>
    </p:spTree>
    <p:extLst>
      <p:ext uri="{BB962C8B-B14F-4D97-AF65-F5344CB8AC3E}">
        <p14:creationId xmlns:p14="http://schemas.microsoft.com/office/powerpoint/2010/main" val="6107644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E65AF0F-1F41-43C2-B649-048C875304A2}"/>
              </a:ext>
            </a:extLst>
          </p:cNvPr>
          <p:cNvSpPr>
            <a:spLocks noGrp="1"/>
          </p:cNvSpPr>
          <p:nvPr>
            <p:ph sz="quarter" idx="13"/>
          </p:nvPr>
        </p:nvSpPr>
        <p:spPr/>
        <p:txBody>
          <a:bodyPr/>
          <a:lstStyle/>
          <a:p>
            <a:r>
              <a:rPr lang="en-US" dirty="0"/>
              <a:t>Tips (Challenge #1)</a:t>
            </a:r>
          </a:p>
        </p:txBody>
      </p:sp>
      <p:sp>
        <p:nvSpPr>
          <p:cNvPr id="5" name="Slide Number Placeholder 4">
            <a:extLst>
              <a:ext uri="{FF2B5EF4-FFF2-40B4-BE49-F238E27FC236}">
                <a16:creationId xmlns:a16="http://schemas.microsoft.com/office/drawing/2014/main" id="{E3B85A79-DE79-414B-B8CC-0CE77C13AE36}"/>
              </a:ext>
            </a:extLst>
          </p:cNvPr>
          <p:cNvSpPr>
            <a:spLocks noGrp="1"/>
          </p:cNvSpPr>
          <p:nvPr>
            <p:ph type="sldNum" sz="quarter" idx="4"/>
          </p:nvPr>
        </p:nvSpPr>
        <p:spPr/>
        <p:txBody>
          <a:bodyPr/>
          <a:lstStyle/>
          <a:p>
            <a:fld id="{6E85E584-ED0B-8444-A304-9729C7985BBF}" type="slidenum">
              <a:rPr lang="en-US" smtClean="0"/>
              <a:pPr/>
              <a:t>10</a:t>
            </a:fld>
            <a:endParaRPr lang="en-US" dirty="0"/>
          </a:p>
        </p:txBody>
      </p:sp>
      <p:graphicFrame>
        <p:nvGraphicFramePr>
          <p:cNvPr id="8" name="Text Placeholder 1">
            <a:extLst>
              <a:ext uri="{FF2B5EF4-FFF2-40B4-BE49-F238E27FC236}">
                <a16:creationId xmlns:a16="http://schemas.microsoft.com/office/drawing/2014/main" id="{8900D051-DFD4-4ED0-9A5B-E45F190ED0FB}"/>
              </a:ext>
            </a:extLst>
          </p:cNvPr>
          <p:cNvGraphicFramePr/>
          <p:nvPr>
            <p:extLst>
              <p:ext uri="{D42A27DB-BD31-4B8C-83A1-F6EECF244321}">
                <p14:modId xmlns:p14="http://schemas.microsoft.com/office/powerpoint/2010/main" val="3516473314"/>
              </p:ext>
            </p:extLst>
          </p:nvPr>
        </p:nvGraphicFramePr>
        <p:xfrm>
          <a:off x="431202" y="640896"/>
          <a:ext cx="11361810" cy="48454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a:extLst>
              <a:ext uri="{FF2B5EF4-FFF2-40B4-BE49-F238E27FC236}">
                <a16:creationId xmlns:a16="http://schemas.microsoft.com/office/drawing/2014/main" id="{1CC408E8-D437-49C0-8AEB-9A737680C501}"/>
              </a:ext>
            </a:extLst>
          </p:cNvPr>
          <p:cNvSpPr/>
          <p:nvPr/>
        </p:nvSpPr>
        <p:spPr>
          <a:xfrm>
            <a:off x="532063" y="5146969"/>
            <a:ext cx="11160087" cy="923330"/>
          </a:xfrm>
          <a:prstGeom prst="rect">
            <a:avLst/>
          </a:prstGeom>
        </p:spPr>
        <p:txBody>
          <a:bodyPr wrap="square">
            <a:spAutoFit/>
          </a:bodyPr>
          <a:lstStyle/>
          <a:p>
            <a:r>
              <a:rPr lang="en-US" i="1" dirty="0">
                <a:latin typeface="Calibri" panose="020F0502020204030204" pitchFamily="34" charset="0"/>
                <a:ea typeface="Calibri" panose="020F0502020204030204" pitchFamily="34" charset="0"/>
              </a:rPr>
              <a:t>“We only have 2 analysts in our department....  Because we are so thinly staffed, the turnaround time to submit information can seem unattainable. We really appreciate the flexibility of an extra day or two as needed to submit answers.”  ~ Library Department</a:t>
            </a:r>
          </a:p>
        </p:txBody>
      </p:sp>
    </p:spTree>
    <p:extLst>
      <p:ext uri="{BB962C8B-B14F-4D97-AF65-F5344CB8AC3E}">
        <p14:creationId xmlns:p14="http://schemas.microsoft.com/office/powerpoint/2010/main" val="27358369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E65AF0F-1F41-43C2-B649-048C875304A2}"/>
              </a:ext>
            </a:extLst>
          </p:cNvPr>
          <p:cNvSpPr>
            <a:spLocks noGrp="1"/>
          </p:cNvSpPr>
          <p:nvPr>
            <p:ph sz="quarter" idx="13"/>
          </p:nvPr>
        </p:nvSpPr>
        <p:spPr/>
        <p:txBody>
          <a:bodyPr/>
          <a:lstStyle/>
          <a:p>
            <a:r>
              <a:rPr lang="en-US" dirty="0"/>
              <a:t>The Benefit (Challenge #1)</a:t>
            </a:r>
          </a:p>
        </p:txBody>
      </p:sp>
      <p:sp>
        <p:nvSpPr>
          <p:cNvPr id="5" name="Slide Number Placeholder 4">
            <a:extLst>
              <a:ext uri="{FF2B5EF4-FFF2-40B4-BE49-F238E27FC236}">
                <a16:creationId xmlns:a16="http://schemas.microsoft.com/office/drawing/2014/main" id="{E3B85A79-DE79-414B-B8CC-0CE77C13AE36}"/>
              </a:ext>
            </a:extLst>
          </p:cNvPr>
          <p:cNvSpPr>
            <a:spLocks noGrp="1"/>
          </p:cNvSpPr>
          <p:nvPr>
            <p:ph type="sldNum" sz="quarter" idx="4"/>
          </p:nvPr>
        </p:nvSpPr>
        <p:spPr/>
        <p:txBody>
          <a:bodyPr/>
          <a:lstStyle/>
          <a:p>
            <a:fld id="{6E85E584-ED0B-8444-A304-9729C7985BBF}" type="slidenum">
              <a:rPr lang="en-US" smtClean="0"/>
              <a:pPr/>
              <a:t>11</a:t>
            </a:fld>
            <a:endParaRPr lang="en-US" dirty="0"/>
          </a:p>
        </p:txBody>
      </p:sp>
      <p:sp>
        <p:nvSpPr>
          <p:cNvPr id="6" name="Text Placeholder 1">
            <a:extLst>
              <a:ext uri="{FF2B5EF4-FFF2-40B4-BE49-F238E27FC236}">
                <a16:creationId xmlns:a16="http://schemas.microsoft.com/office/drawing/2014/main" id="{AF135913-954D-480F-8382-1CCE7EF67667}"/>
              </a:ext>
            </a:extLst>
          </p:cNvPr>
          <p:cNvSpPr>
            <a:spLocks noGrp="1"/>
          </p:cNvSpPr>
          <p:nvPr>
            <p:ph type="body" sz="quarter" idx="10"/>
          </p:nvPr>
        </p:nvSpPr>
        <p:spPr>
          <a:xfrm>
            <a:off x="557389" y="1719604"/>
            <a:ext cx="11109435" cy="5258106"/>
          </a:xfrm>
        </p:spPr>
        <p:txBody>
          <a:bodyPr wrap="square" numCol="1" anchor="t" anchorCtr="0">
            <a:noAutofit/>
            <a:scene3d>
              <a:camera prst="orthographicFront"/>
              <a:lightRig rig="soft" dir="t">
                <a:rot lat="0" lon="0" rev="15600000"/>
              </a:lightRig>
            </a:scene3d>
            <a:sp3d extrusionH="57150" prstMaterial="softEdge">
              <a:bevelT w="25400" h="38100"/>
            </a:sp3d>
          </a:bodyPr>
          <a:lstStyle/>
          <a:p>
            <a:pPr marL="0" indent="0">
              <a:buNone/>
            </a:pPr>
            <a:r>
              <a:rPr lang="en-US" sz="4400" b="1" dirty="0">
                <a:ln/>
                <a:solidFill>
                  <a:schemeClr val="accent4"/>
                </a:solidFill>
              </a:rPr>
              <a:t>Allows Budget Office to have the ability to bend, adjust, and be nimble in the margins, in order to ultimately move forward with a needed standard process and plan.  Also produces better results from sharing information, learning, and cross-training.</a:t>
            </a:r>
          </a:p>
        </p:txBody>
      </p:sp>
    </p:spTree>
    <p:extLst>
      <p:ext uri="{BB962C8B-B14F-4D97-AF65-F5344CB8AC3E}">
        <p14:creationId xmlns:p14="http://schemas.microsoft.com/office/powerpoint/2010/main" val="7805746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E65AF0F-1F41-43C2-B649-048C875304A2}"/>
              </a:ext>
            </a:extLst>
          </p:cNvPr>
          <p:cNvSpPr>
            <a:spLocks noGrp="1"/>
          </p:cNvSpPr>
          <p:nvPr>
            <p:ph sz="quarter" idx="13"/>
          </p:nvPr>
        </p:nvSpPr>
        <p:spPr/>
        <p:txBody>
          <a:bodyPr/>
          <a:lstStyle/>
          <a:p>
            <a:r>
              <a:rPr lang="en-US" dirty="0"/>
              <a:t>Challenge to Collaboration #2</a:t>
            </a:r>
          </a:p>
        </p:txBody>
      </p:sp>
      <p:sp>
        <p:nvSpPr>
          <p:cNvPr id="5" name="Slide Number Placeholder 4">
            <a:extLst>
              <a:ext uri="{FF2B5EF4-FFF2-40B4-BE49-F238E27FC236}">
                <a16:creationId xmlns:a16="http://schemas.microsoft.com/office/drawing/2014/main" id="{E3B85A79-DE79-414B-B8CC-0CE77C13AE36}"/>
              </a:ext>
            </a:extLst>
          </p:cNvPr>
          <p:cNvSpPr>
            <a:spLocks noGrp="1"/>
          </p:cNvSpPr>
          <p:nvPr>
            <p:ph type="sldNum" sz="quarter" idx="4"/>
          </p:nvPr>
        </p:nvSpPr>
        <p:spPr/>
        <p:txBody>
          <a:bodyPr/>
          <a:lstStyle/>
          <a:p>
            <a:fld id="{6E85E584-ED0B-8444-A304-9729C7985BBF}" type="slidenum">
              <a:rPr lang="en-US" smtClean="0"/>
              <a:pPr/>
              <a:t>12</a:t>
            </a:fld>
            <a:endParaRPr lang="en-US" dirty="0"/>
          </a:p>
        </p:txBody>
      </p:sp>
      <p:sp>
        <p:nvSpPr>
          <p:cNvPr id="6" name="Text Placeholder 1">
            <a:extLst>
              <a:ext uri="{FF2B5EF4-FFF2-40B4-BE49-F238E27FC236}">
                <a16:creationId xmlns:a16="http://schemas.microsoft.com/office/drawing/2014/main" id="{3F6792E0-FF26-4299-8770-5C69D485B6A8}"/>
              </a:ext>
            </a:extLst>
          </p:cNvPr>
          <p:cNvSpPr>
            <a:spLocks noGrp="1"/>
          </p:cNvSpPr>
          <p:nvPr>
            <p:ph type="body" sz="quarter" idx="10"/>
          </p:nvPr>
        </p:nvSpPr>
        <p:spPr>
          <a:xfrm>
            <a:off x="756744" y="1107681"/>
            <a:ext cx="9502623" cy="5258106"/>
          </a:xfrm>
        </p:spPr>
        <p:txBody>
          <a:bodyPr wrap="square" numCol="1" anchor="t" anchorCtr="0">
            <a:noAutofit/>
          </a:bodyPr>
          <a:lstStyle/>
          <a:p>
            <a:r>
              <a:rPr lang="en-US" dirty="0"/>
              <a:t>Difficult and stressful subject matter makes departments defensive and guarded</a:t>
            </a:r>
          </a:p>
          <a:p>
            <a:pPr marL="0" indent="0">
              <a:buNone/>
            </a:pPr>
            <a:endParaRPr lang="en-US" dirty="0"/>
          </a:p>
          <a:p>
            <a:r>
              <a:rPr lang="en-US" b="1" dirty="0">
                <a:solidFill>
                  <a:srgbClr val="002060"/>
                </a:solidFill>
              </a:rPr>
              <a:t>EXAMPLE:  </a:t>
            </a:r>
            <a:r>
              <a:rPr lang="en-US" dirty="0"/>
              <a:t>Issuing reduction targets</a:t>
            </a:r>
          </a:p>
        </p:txBody>
      </p:sp>
    </p:spTree>
    <p:extLst>
      <p:ext uri="{BB962C8B-B14F-4D97-AF65-F5344CB8AC3E}">
        <p14:creationId xmlns:p14="http://schemas.microsoft.com/office/powerpoint/2010/main" val="27936221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E65AF0F-1F41-43C2-B649-048C875304A2}"/>
              </a:ext>
            </a:extLst>
          </p:cNvPr>
          <p:cNvSpPr>
            <a:spLocks noGrp="1"/>
          </p:cNvSpPr>
          <p:nvPr>
            <p:ph sz="quarter" idx="13"/>
          </p:nvPr>
        </p:nvSpPr>
        <p:spPr>
          <a:xfrm>
            <a:off x="167081" y="157326"/>
            <a:ext cx="11890052" cy="452437"/>
          </a:xfrm>
        </p:spPr>
        <p:txBody>
          <a:bodyPr/>
          <a:lstStyle/>
          <a:p>
            <a:r>
              <a:rPr lang="en-US" dirty="0"/>
              <a:t>Tips (Challenge #2)</a:t>
            </a:r>
          </a:p>
        </p:txBody>
      </p:sp>
      <p:sp>
        <p:nvSpPr>
          <p:cNvPr id="5" name="Slide Number Placeholder 4">
            <a:extLst>
              <a:ext uri="{FF2B5EF4-FFF2-40B4-BE49-F238E27FC236}">
                <a16:creationId xmlns:a16="http://schemas.microsoft.com/office/drawing/2014/main" id="{E3B85A79-DE79-414B-B8CC-0CE77C13AE36}"/>
              </a:ext>
            </a:extLst>
          </p:cNvPr>
          <p:cNvSpPr>
            <a:spLocks noGrp="1"/>
          </p:cNvSpPr>
          <p:nvPr>
            <p:ph type="sldNum" sz="quarter" idx="4"/>
          </p:nvPr>
        </p:nvSpPr>
        <p:spPr/>
        <p:txBody>
          <a:bodyPr/>
          <a:lstStyle/>
          <a:p>
            <a:fld id="{6E85E584-ED0B-8444-A304-9729C7985BBF}" type="slidenum">
              <a:rPr lang="en-US" smtClean="0"/>
              <a:pPr/>
              <a:t>13</a:t>
            </a:fld>
            <a:endParaRPr lang="en-US" dirty="0"/>
          </a:p>
        </p:txBody>
      </p:sp>
      <p:sp>
        <p:nvSpPr>
          <p:cNvPr id="6" name="Text Placeholder 1">
            <a:extLst>
              <a:ext uri="{FF2B5EF4-FFF2-40B4-BE49-F238E27FC236}">
                <a16:creationId xmlns:a16="http://schemas.microsoft.com/office/drawing/2014/main" id="{B8BAC4D3-8D82-4629-A639-F01B345AB056}"/>
              </a:ext>
            </a:extLst>
          </p:cNvPr>
          <p:cNvSpPr>
            <a:spLocks noGrp="1"/>
          </p:cNvSpPr>
          <p:nvPr>
            <p:ph type="body" sz="quarter" idx="10"/>
          </p:nvPr>
        </p:nvSpPr>
        <p:spPr>
          <a:xfrm>
            <a:off x="533805" y="1142449"/>
            <a:ext cx="5562195" cy="3508386"/>
          </a:xfrm>
        </p:spPr>
        <p:txBody>
          <a:bodyPr wrap="square" numCol="1" anchor="t" anchorCtr="0">
            <a:noAutofit/>
          </a:bodyPr>
          <a:lstStyle/>
          <a:p>
            <a:r>
              <a:rPr lang="en-US" dirty="0"/>
              <a:t>Start with the WHY. This helps departments understand context and not just their instructions. Some “behind the scenes” info can go a long way.</a:t>
            </a:r>
          </a:p>
          <a:p>
            <a:pPr lvl="1">
              <a:buFont typeface="Wingdings" panose="05000000000000000000" pitchFamily="2" charset="2"/>
              <a:buChar char="§"/>
            </a:pPr>
            <a:r>
              <a:rPr lang="en-US" sz="2000" dirty="0">
                <a:solidFill>
                  <a:schemeClr val="accent6">
                    <a:lumMod val="75000"/>
                  </a:schemeClr>
                </a:solidFill>
              </a:rPr>
              <a:t>Financial Services Officer (FSO) meetings and Department Head meetings previews; Big Budget Kick off Meeting with instructions</a:t>
            </a:r>
          </a:p>
          <a:p>
            <a:pPr marL="457200" lvl="1" indent="0">
              <a:buNone/>
            </a:pPr>
            <a:endParaRPr lang="en-US" dirty="0"/>
          </a:p>
          <a:p>
            <a:pPr marL="457200" lvl="1" indent="0">
              <a:buNone/>
            </a:pPr>
            <a:endParaRPr lang="en-US" dirty="0"/>
          </a:p>
        </p:txBody>
      </p:sp>
      <p:pic>
        <p:nvPicPr>
          <p:cNvPr id="3" name="Picture 2">
            <a:extLst>
              <a:ext uri="{FF2B5EF4-FFF2-40B4-BE49-F238E27FC236}">
                <a16:creationId xmlns:a16="http://schemas.microsoft.com/office/drawing/2014/main" id="{066D1896-0EBC-432A-BA56-454E1CB9F80D}"/>
              </a:ext>
            </a:extLst>
          </p:cNvPr>
          <p:cNvPicPr>
            <a:picLocks noChangeAspect="1"/>
          </p:cNvPicPr>
          <p:nvPr/>
        </p:nvPicPr>
        <p:blipFill>
          <a:blip r:embed="rId3"/>
          <a:stretch>
            <a:fillRect/>
          </a:stretch>
        </p:blipFill>
        <p:spPr>
          <a:xfrm>
            <a:off x="6207470" y="993236"/>
            <a:ext cx="5613376" cy="3184666"/>
          </a:xfrm>
          <a:prstGeom prst="rect">
            <a:avLst/>
          </a:prstGeom>
          <a:ln>
            <a:noFill/>
          </a:ln>
          <a:effectLst>
            <a:outerShdw blurRad="292100" dist="139700" dir="2700000" algn="tl" rotWithShape="0">
              <a:srgbClr val="333333">
                <a:alpha val="65000"/>
              </a:srgbClr>
            </a:outerShdw>
          </a:effectLst>
        </p:spPr>
      </p:pic>
      <p:sp>
        <p:nvSpPr>
          <p:cNvPr id="9" name="Text Placeholder 1">
            <a:extLst>
              <a:ext uri="{FF2B5EF4-FFF2-40B4-BE49-F238E27FC236}">
                <a16:creationId xmlns:a16="http://schemas.microsoft.com/office/drawing/2014/main" id="{3E324CFD-E6B6-4ACC-AC24-CB48E445695D}"/>
              </a:ext>
            </a:extLst>
          </p:cNvPr>
          <p:cNvSpPr txBox="1">
            <a:spLocks/>
          </p:cNvSpPr>
          <p:nvPr/>
        </p:nvSpPr>
        <p:spPr>
          <a:xfrm>
            <a:off x="533805" y="4616067"/>
            <a:ext cx="4379717" cy="3508386"/>
          </a:xfrm>
          <a:prstGeom prst="rect">
            <a:avLst/>
          </a:prstGeom>
        </p:spPr>
        <p:txBody>
          <a:bodyPr wrap="square" numCol="1" anchor="t" anchorCtr="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Give Departments a voice</a:t>
            </a:r>
          </a:p>
          <a:p>
            <a:pPr lvl="1">
              <a:buFont typeface="Wingdings" panose="05000000000000000000" pitchFamily="2" charset="2"/>
              <a:buChar char="§"/>
            </a:pPr>
            <a:r>
              <a:rPr lang="en-US" sz="2000" dirty="0">
                <a:solidFill>
                  <a:schemeClr val="accent6">
                    <a:lumMod val="75000"/>
                  </a:schemeClr>
                </a:solidFill>
              </a:rPr>
              <a:t>City Manager Budget Decision Meetings</a:t>
            </a:r>
          </a:p>
          <a:p>
            <a:pPr marL="457200" lvl="1" indent="0">
              <a:buFont typeface="Arial"/>
              <a:buNone/>
            </a:pPr>
            <a:endParaRPr lang="en-US" dirty="0"/>
          </a:p>
          <a:p>
            <a:pPr marL="457200" lvl="1" indent="0">
              <a:buFont typeface="Arial"/>
              <a:buNone/>
            </a:pPr>
            <a:endParaRPr lang="en-US" dirty="0"/>
          </a:p>
        </p:txBody>
      </p:sp>
      <p:sp>
        <p:nvSpPr>
          <p:cNvPr id="7" name="Speech Bubble: Rectangle 6">
            <a:extLst>
              <a:ext uri="{FF2B5EF4-FFF2-40B4-BE49-F238E27FC236}">
                <a16:creationId xmlns:a16="http://schemas.microsoft.com/office/drawing/2014/main" id="{E1A4E0F8-143A-459C-B931-614E23C1EBB6}"/>
              </a:ext>
            </a:extLst>
          </p:cNvPr>
          <p:cNvSpPr/>
          <p:nvPr/>
        </p:nvSpPr>
        <p:spPr>
          <a:xfrm>
            <a:off x="5279427" y="4307595"/>
            <a:ext cx="6563706" cy="1730195"/>
          </a:xfrm>
          <a:prstGeom prst="wedgeRectCallout">
            <a:avLst>
              <a:gd name="adj1" fmla="val -60074"/>
              <a:gd name="adj2" fmla="val -5821"/>
            </a:avLst>
          </a:prstGeom>
        </p:spPr>
        <p:style>
          <a:lnRef idx="0">
            <a:schemeClr val="accent3"/>
          </a:lnRef>
          <a:fillRef idx="3">
            <a:schemeClr val="accent3"/>
          </a:fillRef>
          <a:effectRef idx="3">
            <a:schemeClr val="accent3"/>
          </a:effectRef>
          <a:fontRef idx="minor">
            <a:schemeClr val="lt1"/>
          </a:fontRef>
        </p:style>
        <p:txBody>
          <a:bodyPr rtlCol="0" anchor="ctr"/>
          <a:lstStyle/>
          <a:p>
            <a:pPr lvl="1"/>
            <a:r>
              <a:rPr lang="en-US" i="1" dirty="0"/>
              <a:t>Face to face CM meeting to openly discuss needs, cuts, impacts, etc. (importance of this step can’t be overstated, as unfortunately there aren’t a lot of opportunities to discuss critical budget/operational issues throughout the year)</a:t>
            </a:r>
          </a:p>
          <a:p>
            <a:pPr lvl="1"/>
            <a:r>
              <a:rPr lang="en-US" dirty="0"/>
              <a:t>		- Parks, Recreation, and Marine Department </a:t>
            </a:r>
          </a:p>
        </p:txBody>
      </p:sp>
    </p:spTree>
    <p:extLst>
      <p:ext uri="{BB962C8B-B14F-4D97-AF65-F5344CB8AC3E}">
        <p14:creationId xmlns:p14="http://schemas.microsoft.com/office/powerpoint/2010/main" val="2946659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fade">
                                      <p:cBhvr>
                                        <p:cTn id="20" dur="500"/>
                                        <p:tgtEl>
                                          <p:spTgt spid="9">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xEl>
                                              <p:pRg st="1" end="1"/>
                                            </p:txEl>
                                          </p:spTgt>
                                        </p:tgtEl>
                                        <p:attrNameLst>
                                          <p:attrName>style.visibility</p:attrName>
                                        </p:attrNameLst>
                                      </p:cBhvr>
                                      <p:to>
                                        <p:strVal val="visible"/>
                                      </p:to>
                                    </p:set>
                                    <p:animEffect transition="in" filter="fade">
                                      <p:cBhvr>
                                        <p:cTn id="25" dur="500"/>
                                        <p:tgtEl>
                                          <p:spTgt spid="9">
                                            <p:txEl>
                                              <p:pRg st="1" end="1"/>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E65AF0F-1F41-43C2-B649-048C875304A2}"/>
              </a:ext>
            </a:extLst>
          </p:cNvPr>
          <p:cNvSpPr>
            <a:spLocks noGrp="1"/>
          </p:cNvSpPr>
          <p:nvPr>
            <p:ph sz="quarter" idx="13"/>
          </p:nvPr>
        </p:nvSpPr>
        <p:spPr/>
        <p:txBody>
          <a:bodyPr/>
          <a:lstStyle/>
          <a:p>
            <a:r>
              <a:rPr lang="en-US" dirty="0"/>
              <a:t>The Benefit (Challenge #2)</a:t>
            </a:r>
          </a:p>
        </p:txBody>
      </p:sp>
      <p:sp>
        <p:nvSpPr>
          <p:cNvPr id="5" name="Slide Number Placeholder 4">
            <a:extLst>
              <a:ext uri="{FF2B5EF4-FFF2-40B4-BE49-F238E27FC236}">
                <a16:creationId xmlns:a16="http://schemas.microsoft.com/office/drawing/2014/main" id="{E3B85A79-DE79-414B-B8CC-0CE77C13AE36}"/>
              </a:ext>
            </a:extLst>
          </p:cNvPr>
          <p:cNvSpPr>
            <a:spLocks noGrp="1"/>
          </p:cNvSpPr>
          <p:nvPr>
            <p:ph type="sldNum" sz="quarter" idx="4"/>
          </p:nvPr>
        </p:nvSpPr>
        <p:spPr/>
        <p:txBody>
          <a:bodyPr/>
          <a:lstStyle/>
          <a:p>
            <a:fld id="{6E85E584-ED0B-8444-A304-9729C7985BBF}" type="slidenum">
              <a:rPr lang="en-US" smtClean="0"/>
              <a:pPr/>
              <a:t>14</a:t>
            </a:fld>
            <a:endParaRPr lang="en-US" dirty="0"/>
          </a:p>
        </p:txBody>
      </p:sp>
      <p:sp>
        <p:nvSpPr>
          <p:cNvPr id="6" name="Text Placeholder 1">
            <a:extLst>
              <a:ext uri="{FF2B5EF4-FFF2-40B4-BE49-F238E27FC236}">
                <a16:creationId xmlns:a16="http://schemas.microsoft.com/office/drawing/2014/main" id="{AF135913-954D-480F-8382-1CCE7EF67667}"/>
              </a:ext>
            </a:extLst>
          </p:cNvPr>
          <p:cNvSpPr>
            <a:spLocks noGrp="1"/>
          </p:cNvSpPr>
          <p:nvPr>
            <p:ph type="body" sz="quarter" idx="10"/>
          </p:nvPr>
        </p:nvSpPr>
        <p:spPr>
          <a:xfrm>
            <a:off x="557389" y="1107681"/>
            <a:ext cx="11109435" cy="5258106"/>
          </a:xfrm>
        </p:spPr>
        <p:txBody>
          <a:bodyPr wrap="square" numCol="1" anchor="t" anchorCtr="0">
            <a:noAutofit/>
            <a:scene3d>
              <a:camera prst="orthographicFront"/>
              <a:lightRig rig="soft" dir="t">
                <a:rot lat="0" lon="0" rev="15600000"/>
              </a:lightRig>
            </a:scene3d>
            <a:sp3d extrusionH="57150" prstMaterial="softEdge">
              <a:bevelT w="25400" h="38100"/>
            </a:sp3d>
          </a:bodyPr>
          <a:lstStyle/>
          <a:p>
            <a:pPr marL="0" indent="0">
              <a:buNone/>
            </a:pPr>
            <a:r>
              <a:rPr lang="en-US" sz="4800" b="1" dirty="0">
                <a:ln/>
                <a:solidFill>
                  <a:schemeClr val="accent4"/>
                </a:solidFill>
              </a:rPr>
              <a:t>Promotes Alignment between Budget Office and Departments. There may not always be agreement – but you can still be in alignment even when you don’t agree.</a:t>
            </a:r>
          </a:p>
        </p:txBody>
      </p:sp>
      <p:sp>
        <p:nvSpPr>
          <p:cNvPr id="2" name="Speech Bubble: Rectangle with Corners Rounded 1">
            <a:extLst>
              <a:ext uri="{FF2B5EF4-FFF2-40B4-BE49-F238E27FC236}">
                <a16:creationId xmlns:a16="http://schemas.microsoft.com/office/drawing/2014/main" id="{2DBFE419-6D6C-43B9-9088-D025A72C5A8C}"/>
              </a:ext>
            </a:extLst>
          </p:cNvPr>
          <p:cNvSpPr/>
          <p:nvPr/>
        </p:nvSpPr>
        <p:spPr>
          <a:xfrm>
            <a:off x="682208" y="3921032"/>
            <a:ext cx="10984616" cy="2079630"/>
          </a:xfrm>
          <a:prstGeom prst="wedgeRoundRectCallout">
            <a:avLst>
              <a:gd name="adj1" fmla="val -5921"/>
              <a:gd name="adj2" fmla="val 79477"/>
              <a:gd name="adj3" fmla="val 16667"/>
            </a:avLst>
          </a:prstGeom>
          <a:solidFill>
            <a:srgbClr val="E0950E"/>
          </a:solidFill>
        </p:spPr>
        <p:style>
          <a:lnRef idx="0">
            <a:schemeClr val="accent6"/>
          </a:lnRef>
          <a:fillRef idx="3">
            <a:schemeClr val="accent6"/>
          </a:fillRef>
          <a:effectRef idx="3">
            <a:schemeClr val="accent6"/>
          </a:effectRef>
          <a:fontRef idx="minor">
            <a:schemeClr val="lt1"/>
          </a:fontRef>
        </p:style>
        <p:txBody>
          <a:bodyPr rtlCol="0" anchor="ctr"/>
          <a:lstStyle/>
          <a:p>
            <a:r>
              <a:rPr lang="en-US" i="1" dirty="0"/>
              <a:t>The Safer Grant Program analysis was a complex issue, which involved calculations on the costs and benefits associated with accepting the grant, including the need for a second fire academy to attain the required staffing levels.  While we may have approached this from different interests, we trusted each other and worked collaboratively to come up with accurate and factual information to present to the decision-makers.  I appreciated the process even though the outcome was not the best for us.</a:t>
            </a:r>
          </a:p>
          <a:p>
            <a:r>
              <a:rPr lang="en-US" dirty="0"/>
              <a:t>								- Fire Department</a:t>
            </a:r>
          </a:p>
        </p:txBody>
      </p:sp>
    </p:spTree>
    <p:extLst>
      <p:ext uri="{BB962C8B-B14F-4D97-AF65-F5344CB8AC3E}">
        <p14:creationId xmlns:p14="http://schemas.microsoft.com/office/powerpoint/2010/main" val="2767330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E65AF0F-1F41-43C2-B649-048C875304A2}"/>
              </a:ext>
            </a:extLst>
          </p:cNvPr>
          <p:cNvSpPr>
            <a:spLocks noGrp="1"/>
          </p:cNvSpPr>
          <p:nvPr>
            <p:ph sz="quarter" idx="13"/>
          </p:nvPr>
        </p:nvSpPr>
        <p:spPr/>
        <p:txBody>
          <a:bodyPr/>
          <a:lstStyle/>
          <a:p>
            <a:r>
              <a:rPr lang="en-US" dirty="0"/>
              <a:t>Challenge to Collaboration #3</a:t>
            </a:r>
          </a:p>
        </p:txBody>
      </p:sp>
      <p:sp>
        <p:nvSpPr>
          <p:cNvPr id="5" name="Slide Number Placeholder 4">
            <a:extLst>
              <a:ext uri="{FF2B5EF4-FFF2-40B4-BE49-F238E27FC236}">
                <a16:creationId xmlns:a16="http://schemas.microsoft.com/office/drawing/2014/main" id="{E3B85A79-DE79-414B-B8CC-0CE77C13AE36}"/>
              </a:ext>
            </a:extLst>
          </p:cNvPr>
          <p:cNvSpPr>
            <a:spLocks noGrp="1"/>
          </p:cNvSpPr>
          <p:nvPr>
            <p:ph type="sldNum" sz="quarter" idx="4"/>
          </p:nvPr>
        </p:nvSpPr>
        <p:spPr/>
        <p:txBody>
          <a:bodyPr/>
          <a:lstStyle/>
          <a:p>
            <a:fld id="{6E85E584-ED0B-8444-A304-9729C7985BBF}" type="slidenum">
              <a:rPr lang="en-US" smtClean="0"/>
              <a:pPr/>
              <a:t>15</a:t>
            </a:fld>
            <a:endParaRPr lang="en-US" dirty="0"/>
          </a:p>
        </p:txBody>
      </p:sp>
      <p:sp>
        <p:nvSpPr>
          <p:cNvPr id="6" name="Text Placeholder 1">
            <a:extLst>
              <a:ext uri="{FF2B5EF4-FFF2-40B4-BE49-F238E27FC236}">
                <a16:creationId xmlns:a16="http://schemas.microsoft.com/office/drawing/2014/main" id="{3F6792E0-FF26-4299-8770-5C69D485B6A8}"/>
              </a:ext>
            </a:extLst>
          </p:cNvPr>
          <p:cNvSpPr>
            <a:spLocks noGrp="1"/>
          </p:cNvSpPr>
          <p:nvPr>
            <p:ph type="body" sz="quarter" idx="10"/>
          </p:nvPr>
        </p:nvSpPr>
        <p:spPr>
          <a:xfrm>
            <a:off x="756744" y="1107681"/>
            <a:ext cx="11109435" cy="5258106"/>
          </a:xfrm>
        </p:spPr>
        <p:txBody>
          <a:bodyPr wrap="square" numCol="1" anchor="t" anchorCtr="0">
            <a:noAutofit/>
          </a:bodyPr>
          <a:lstStyle/>
          <a:p>
            <a:r>
              <a:rPr lang="en-US" dirty="0"/>
              <a:t>Difficult to collaborate when Departments have limited capacity and are so busy.  Multiple, numerous deadlines can result in poor information from departments or burnout/tension.</a:t>
            </a:r>
          </a:p>
        </p:txBody>
      </p:sp>
    </p:spTree>
    <p:extLst>
      <p:ext uri="{BB962C8B-B14F-4D97-AF65-F5344CB8AC3E}">
        <p14:creationId xmlns:p14="http://schemas.microsoft.com/office/powerpoint/2010/main" val="24505992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A41DC86-B9F4-4FA1-A96C-FE5606B9F3A7}"/>
              </a:ext>
            </a:extLst>
          </p:cNvPr>
          <p:cNvPicPr>
            <a:picLocks noChangeAspect="1"/>
          </p:cNvPicPr>
          <p:nvPr/>
        </p:nvPicPr>
        <p:blipFill rotWithShape="1">
          <a:blip r:embed="rId3"/>
          <a:srcRect l="137" t="-1542" r="1409" b="4680"/>
          <a:stretch/>
        </p:blipFill>
        <p:spPr>
          <a:xfrm>
            <a:off x="1635862" y="3973200"/>
            <a:ext cx="3357313" cy="2015330"/>
          </a:xfrm>
          <a:prstGeom prst="rect">
            <a:avLst/>
          </a:prstGeom>
          <a:ln>
            <a:noFill/>
          </a:ln>
          <a:effectLst>
            <a:softEdge rad="112500"/>
          </a:effectLst>
        </p:spPr>
      </p:pic>
      <p:sp>
        <p:nvSpPr>
          <p:cNvPr id="4" name="Content Placeholder 3">
            <a:extLst>
              <a:ext uri="{FF2B5EF4-FFF2-40B4-BE49-F238E27FC236}">
                <a16:creationId xmlns:a16="http://schemas.microsoft.com/office/drawing/2014/main" id="{8E65AF0F-1F41-43C2-B649-048C875304A2}"/>
              </a:ext>
            </a:extLst>
          </p:cNvPr>
          <p:cNvSpPr>
            <a:spLocks noGrp="1"/>
          </p:cNvSpPr>
          <p:nvPr>
            <p:ph sz="quarter" idx="13"/>
          </p:nvPr>
        </p:nvSpPr>
        <p:spPr>
          <a:xfrm>
            <a:off x="167081" y="157326"/>
            <a:ext cx="11890052" cy="452437"/>
          </a:xfrm>
        </p:spPr>
        <p:txBody>
          <a:bodyPr/>
          <a:lstStyle/>
          <a:p>
            <a:r>
              <a:rPr lang="en-US" dirty="0"/>
              <a:t>Tips (Challenge #3)</a:t>
            </a:r>
          </a:p>
        </p:txBody>
      </p:sp>
      <p:sp>
        <p:nvSpPr>
          <p:cNvPr id="5" name="Slide Number Placeholder 4">
            <a:extLst>
              <a:ext uri="{FF2B5EF4-FFF2-40B4-BE49-F238E27FC236}">
                <a16:creationId xmlns:a16="http://schemas.microsoft.com/office/drawing/2014/main" id="{E3B85A79-DE79-414B-B8CC-0CE77C13AE36}"/>
              </a:ext>
            </a:extLst>
          </p:cNvPr>
          <p:cNvSpPr>
            <a:spLocks noGrp="1"/>
          </p:cNvSpPr>
          <p:nvPr>
            <p:ph type="sldNum" sz="quarter" idx="4"/>
          </p:nvPr>
        </p:nvSpPr>
        <p:spPr/>
        <p:txBody>
          <a:bodyPr/>
          <a:lstStyle/>
          <a:p>
            <a:fld id="{6E85E584-ED0B-8444-A304-9729C7985BBF}" type="slidenum">
              <a:rPr lang="en-US" smtClean="0"/>
              <a:pPr/>
              <a:t>16</a:t>
            </a:fld>
            <a:endParaRPr lang="en-US" dirty="0"/>
          </a:p>
        </p:txBody>
      </p:sp>
      <p:sp>
        <p:nvSpPr>
          <p:cNvPr id="6" name="Text Placeholder 1">
            <a:extLst>
              <a:ext uri="{FF2B5EF4-FFF2-40B4-BE49-F238E27FC236}">
                <a16:creationId xmlns:a16="http://schemas.microsoft.com/office/drawing/2014/main" id="{B8BAC4D3-8D82-4629-A639-F01B345AB056}"/>
              </a:ext>
            </a:extLst>
          </p:cNvPr>
          <p:cNvSpPr>
            <a:spLocks noGrp="1"/>
          </p:cNvSpPr>
          <p:nvPr>
            <p:ph type="body" sz="quarter" idx="10"/>
          </p:nvPr>
        </p:nvSpPr>
        <p:spPr>
          <a:xfrm>
            <a:off x="533805" y="1142449"/>
            <a:ext cx="5562195" cy="3508386"/>
          </a:xfrm>
        </p:spPr>
        <p:txBody>
          <a:bodyPr wrap="square" numCol="1" anchor="t" anchorCtr="0">
            <a:noAutofit/>
          </a:bodyPr>
          <a:lstStyle/>
          <a:p>
            <a:r>
              <a:rPr lang="en-US" dirty="0"/>
              <a:t>Show respect for their time with frequent and early communications</a:t>
            </a:r>
          </a:p>
          <a:p>
            <a:pPr lvl="1">
              <a:buFont typeface="Wingdings" panose="05000000000000000000" pitchFamily="2" charset="2"/>
              <a:buChar char="§"/>
            </a:pPr>
            <a:r>
              <a:rPr lang="en-US" sz="2000" dirty="0">
                <a:solidFill>
                  <a:schemeClr val="accent6">
                    <a:lumMod val="75000"/>
                  </a:schemeClr>
                </a:solidFill>
              </a:rPr>
              <a:t>Budget Seasonings, FSO meetings, PDF calendars, Outlook calendars</a:t>
            </a:r>
          </a:p>
          <a:p>
            <a:pPr marL="457200" lvl="1" indent="0">
              <a:buNone/>
            </a:pPr>
            <a:endParaRPr lang="en-US" dirty="0"/>
          </a:p>
          <a:p>
            <a:pPr marL="457200" lvl="1" indent="0">
              <a:buNone/>
            </a:pPr>
            <a:endParaRPr lang="en-US" dirty="0"/>
          </a:p>
        </p:txBody>
      </p:sp>
      <p:sp>
        <p:nvSpPr>
          <p:cNvPr id="9" name="Text Placeholder 1">
            <a:extLst>
              <a:ext uri="{FF2B5EF4-FFF2-40B4-BE49-F238E27FC236}">
                <a16:creationId xmlns:a16="http://schemas.microsoft.com/office/drawing/2014/main" id="{3E324CFD-E6B6-4ACC-AC24-CB48E445695D}"/>
              </a:ext>
            </a:extLst>
          </p:cNvPr>
          <p:cNvSpPr txBox="1">
            <a:spLocks/>
          </p:cNvSpPr>
          <p:nvPr/>
        </p:nvSpPr>
        <p:spPr>
          <a:xfrm>
            <a:off x="533805" y="2896642"/>
            <a:ext cx="6208518" cy="3508386"/>
          </a:xfrm>
          <a:prstGeom prst="rect">
            <a:avLst/>
          </a:prstGeom>
        </p:spPr>
        <p:txBody>
          <a:bodyPr wrap="square" numCol="1" anchor="t" anchorCtr="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Acknowledge the workload – Gratitude is a powerful influencing force</a:t>
            </a:r>
          </a:p>
          <a:p>
            <a:pPr marL="457200" lvl="1" indent="0">
              <a:buFont typeface="Arial"/>
              <a:buNone/>
            </a:pPr>
            <a:endParaRPr lang="en-US" dirty="0"/>
          </a:p>
          <a:p>
            <a:pPr marL="457200" lvl="1" indent="0">
              <a:buFont typeface="Arial"/>
              <a:buNone/>
            </a:pPr>
            <a:endParaRPr lang="en-US" dirty="0"/>
          </a:p>
        </p:txBody>
      </p:sp>
      <p:pic>
        <p:nvPicPr>
          <p:cNvPr id="2" name="Picture 1">
            <a:extLst>
              <a:ext uri="{FF2B5EF4-FFF2-40B4-BE49-F238E27FC236}">
                <a16:creationId xmlns:a16="http://schemas.microsoft.com/office/drawing/2014/main" id="{F1E1E4CE-95CE-490F-A2D8-BAFC1CB23015}"/>
              </a:ext>
            </a:extLst>
          </p:cNvPr>
          <p:cNvPicPr>
            <a:picLocks noChangeAspect="1"/>
          </p:cNvPicPr>
          <p:nvPr/>
        </p:nvPicPr>
        <p:blipFill rotWithShape="1">
          <a:blip r:embed="rId4"/>
          <a:srcRect t="-8221" r="498" b="384"/>
          <a:stretch/>
        </p:blipFill>
        <p:spPr>
          <a:xfrm>
            <a:off x="6742323" y="716096"/>
            <a:ext cx="5267597" cy="51732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65875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fade">
                                      <p:cBhvr>
                                        <p:cTn id="20" dur="500"/>
                                        <p:tgtEl>
                                          <p:spTgt spid="9">
                                            <p:txEl>
                                              <p:pRg st="0" end="0"/>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E65AF0F-1F41-43C2-B649-048C875304A2}"/>
              </a:ext>
            </a:extLst>
          </p:cNvPr>
          <p:cNvSpPr>
            <a:spLocks noGrp="1"/>
          </p:cNvSpPr>
          <p:nvPr>
            <p:ph sz="quarter" idx="13"/>
          </p:nvPr>
        </p:nvSpPr>
        <p:spPr/>
        <p:txBody>
          <a:bodyPr/>
          <a:lstStyle/>
          <a:p>
            <a:r>
              <a:rPr lang="en-US" dirty="0"/>
              <a:t>The Benefit (Challenge #3)</a:t>
            </a:r>
          </a:p>
        </p:txBody>
      </p:sp>
      <p:sp>
        <p:nvSpPr>
          <p:cNvPr id="5" name="Slide Number Placeholder 4">
            <a:extLst>
              <a:ext uri="{FF2B5EF4-FFF2-40B4-BE49-F238E27FC236}">
                <a16:creationId xmlns:a16="http://schemas.microsoft.com/office/drawing/2014/main" id="{E3B85A79-DE79-414B-B8CC-0CE77C13AE36}"/>
              </a:ext>
            </a:extLst>
          </p:cNvPr>
          <p:cNvSpPr>
            <a:spLocks noGrp="1"/>
          </p:cNvSpPr>
          <p:nvPr>
            <p:ph type="sldNum" sz="quarter" idx="4"/>
          </p:nvPr>
        </p:nvSpPr>
        <p:spPr/>
        <p:txBody>
          <a:bodyPr/>
          <a:lstStyle/>
          <a:p>
            <a:fld id="{6E85E584-ED0B-8444-A304-9729C7985BBF}" type="slidenum">
              <a:rPr lang="en-US" smtClean="0"/>
              <a:pPr/>
              <a:t>17</a:t>
            </a:fld>
            <a:endParaRPr lang="en-US" dirty="0"/>
          </a:p>
        </p:txBody>
      </p:sp>
      <p:sp>
        <p:nvSpPr>
          <p:cNvPr id="6" name="Text Placeholder 1">
            <a:extLst>
              <a:ext uri="{FF2B5EF4-FFF2-40B4-BE49-F238E27FC236}">
                <a16:creationId xmlns:a16="http://schemas.microsoft.com/office/drawing/2014/main" id="{AF135913-954D-480F-8382-1CCE7EF67667}"/>
              </a:ext>
            </a:extLst>
          </p:cNvPr>
          <p:cNvSpPr>
            <a:spLocks noGrp="1"/>
          </p:cNvSpPr>
          <p:nvPr>
            <p:ph type="body" sz="quarter" idx="10"/>
          </p:nvPr>
        </p:nvSpPr>
        <p:spPr>
          <a:xfrm>
            <a:off x="557389" y="1170921"/>
            <a:ext cx="11109435" cy="3155847"/>
          </a:xfrm>
        </p:spPr>
        <p:txBody>
          <a:bodyPr wrap="square" numCol="1" anchor="t" anchorCtr="0">
            <a:noAutofit/>
            <a:scene3d>
              <a:camera prst="orthographicFront"/>
              <a:lightRig rig="soft" dir="t">
                <a:rot lat="0" lon="0" rev="15600000"/>
              </a:lightRig>
            </a:scene3d>
            <a:sp3d extrusionH="57150" prstMaterial="softEdge">
              <a:bevelT w="25400" h="38100"/>
            </a:sp3d>
          </a:bodyPr>
          <a:lstStyle/>
          <a:p>
            <a:pPr marL="0" indent="0">
              <a:buNone/>
            </a:pPr>
            <a:r>
              <a:rPr lang="en-US" sz="4000" b="1" dirty="0">
                <a:ln/>
                <a:solidFill>
                  <a:schemeClr val="accent4"/>
                </a:solidFill>
              </a:rPr>
              <a:t>Departments are more willing to engage and there is greater morale that helps things moving forward. Develops mindset that we are in it together.</a:t>
            </a:r>
          </a:p>
        </p:txBody>
      </p:sp>
      <p:sp>
        <p:nvSpPr>
          <p:cNvPr id="7" name="Speech Bubble: Rectangle 6">
            <a:extLst>
              <a:ext uri="{FF2B5EF4-FFF2-40B4-BE49-F238E27FC236}">
                <a16:creationId xmlns:a16="http://schemas.microsoft.com/office/drawing/2014/main" id="{C6A364C1-0E94-4A58-A0F5-17FA03E00A1B}"/>
              </a:ext>
            </a:extLst>
          </p:cNvPr>
          <p:cNvSpPr/>
          <p:nvPr/>
        </p:nvSpPr>
        <p:spPr>
          <a:xfrm>
            <a:off x="6721089" y="3293179"/>
            <a:ext cx="4835606" cy="2441958"/>
          </a:xfrm>
          <a:prstGeom prst="wedgeRectCallout">
            <a:avLst>
              <a:gd name="adj1" fmla="val -42525"/>
              <a:gd name="adj2" fmla="val 75857"/>
            </a:avLst>
          </a:prstGeom>
          <a:solidFill>
            <a:srgbClr val="E0950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i="1" dirty="0"/>
              <a:t>Budget Office meetings &amp; materials included multiple acknowledgements that this was a difficult task</a:t>
            </a:r>
          </a:p>
          <a:p>
            <a:endParaRPr lang="en-US" sz="2000" i="1" dirty="0"/>
          </a:p>
          <a:p>
            <a:r>
              <a:rPr lang="en-US" sz="2000" i="1" dirty="0"/>
              <a:t>The instructions included a detailed calendar of due dates</a:t>
            </a:r>
          </a:p>
          <a:p>
            <a:r>
              <a:rPr lang="en-US" sz="2000" dirty="0"/>
              <a:t>                                 - Development Services</a:t>
            </a:r>
          </a:p>
        </p:txBody>
      </p:sp>
      <p:sp>
        <p:nvSpPr>
          <p:cNvPr id="8" name="Speech Bubble: Rectangle 7">
            <a:extLst>
              <a:ext uri="{FF2B5EF4-FFF2-40B4-BE49-F238E27FC236}">
                <a16:creationId xmlns:a16="http://schemas.microsoft.com/office/drawing/2014/main" id="{CF7F8DC5-4CEE-486B-8A15-3BFB42CB74BE}"/>
              </a:ext>
            </a:extLst>
          </p:cNvPr>
          <p:cNvSpPr/>
          <p:nvPr/>
        </p:nvSpPr>
        <p:spPr>
          <a:xfrm>
            <a:off x="375153" y="3293179"/>
            <a:ext cx="5736953" cy="2468681"/>
          </a:xfrm>
          <a:prstGeom prst="wedgeRectCallout">
            <a:avLst>
              <a:gd name="adj1" fmla="val -2329"/>
              <a:gd name="adj2" fmla="val 79919"/>
            </a:avLst>
          </a:prstGeom>
          <a:solidFill>
            <a:srgbClr val="BA632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spcBef>
                <a:spcPts val="0"/>
              </a:spcBef>
              <a:spcAft>
                <a:spcPts val="0"/>
              </a:spcAft>
            </a:pPr>
            <a:r>
              <a:rPr lang="en-US" sz="2000" i="1" dirty="0">
                <a:ea typeface="Times New Roman" panose="02020603050405020304" pitchFamily="18" charset="0"/>
              </a:rPr>
              <a:t>Timeline and expectations are provided ahead of time for departments (extremely important having this communicated early, as most departments will want to create their own timelines and objectives based on their respective needs.</a:t>
            </a:r>
          </a:p>
          <a:p>
            <a:pPr marR="0" lvl="0">
              <a:spcBef>
                <a:spcPts val="0"/>
              </a:spcBef>
              <a:spcAft>
                <a:spcPts val="0"/>
              </a:spcAft>
            </a:pPr>
            <a:r>
              <a:rPr lang="en-US" sz="2000" dirty="0">
                <a:ea typeface="Calibri" panose="020F0502020204030204" pitchFamily="34" charset="0"/>
              </a:rPr>
              <a:t>                                                  - Parks Department</a:t>
            </a:r>
          </a:p>
        </p:txBody>
      </p:sp>
    </p:spTree>
    <p:extLst>
      <p:ext uri="{BB962C8B-B14F-4D97-AF65-F5344CB8AC3E}">
        <p14:creationId xmlns:p14="http://schemas.microsoft.com/office/powerpoint/2010/main" val="25519169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E65AF0F-1F41-43C2-B649-048C875304A2}"/>
              </a:ext>
            </a:extLst>
          </p:cNvPr>
          <p:cNvSpPr>
            <a:spLocks noGrp="1"/>
          </p:cNvSpPr>
          <p:nvPr>
            <p:ph sz="quarter" idx="13"/>
          </p:nvPr>
        </p:nvSpPr>
        <p:spPr/>
        <p:txBody>
          <a:bodyPr/>
          <a:lstStyle/>
          <a:p>
            <a:r>
              <a:rPr lang="en-US" dirty="0"/>
              <a:t>Challenge to Collaboration #4</a:t>
            </a:r>
          </a:p>
        </p:txBody>
      </p:sp>
      <p:sp>
        <p:nvSpPr>
          <p:cNvPr id="5" name="Slide Number Placeholder 4">
            <a:extLst>
              <a:ext uri="{FF2B5EF4-FFF2-40B4-BE49-F238E27FC236}">
                <a16:creationId xmlns:a16="http://schemas.microsoft.com/office/drawing/2014/main" id="{E3B85A79-DE79-414B-B8CC-0CE77C13AE36}"/>
              </a:ext>
            </a:extLst>
          </p:cNvPr>
          <p:cNvSpPr>
            <a:spLocks noGrp="1"/>
          </p:cNvSpPr>
          <p:nvPr>
            <p:ph type="sldNum" sz="quarter" idx="4"/>
          </p:nvPr>
        </p:nvSpPr>
        <p:spPr/>
        <p:txBody>
          <a:bodyPr/>
          <a:lstStyle/>
          <a:p>
            <a:fld id="{6E85E584-ED0B-8444-A304-9729C7985BBF}" type="slidenum">
              <a:rPr lang="en-US" smtClean="0"/>
              <a:pPr/>
              <a:t>18</a:t>
            </a:fld>
            <a:endParaRPr lang="en-US" dirty="0"/>
          </a:p>
        </p:txBody>
      </p:sp>
      <p:sp>
        <p:nvSpPr>
          <p:cNvPr id="6" name="Text Placeholder 1">
            <a:extLst>
              <a:ext uri="{FF2B5EF4-FFF2-40B4-BE49-F238E27FC236}">
                <a16:creationId xmlns:a16="http://schemas.microsoft.com/office/drawing/2014/main" id="{3F6792E0-FF26-4299-8770-5C69D485B6A8}"/>
              </a:ext>
            </a:extLst>
          </p:cNvPr>
          <p:cNvSpPr>
            <a:spLocks noGrp="1"/>
          </p:cNvSpPr>
          <p:nvPr>
            <p:ph type="body" sz="quarter" idx="10"/>
          </p:nvPr>
        </p:nvSpPr>
        <p:spPr>
          <a:xfrm>
            <a:off x="756744" y="1107681"/>
            <a:ext cx="11109435" cy="5258106"/>
          </a:xfrm>
        </p:spPr>
        <p:txBody>
          <a:bodyPr wrap="square" numCol="1" anchor="t" anchorCtr="0">
            <a:noAutofit/>
          </a:bodyPr>
          <a:lstStyle/>
          <a:p>
            <a:r>
              <a:rPr lang="en-US" dirty="0"/>
              <a:t>Difficult to collaborate when we ourselves in the Budget Office have limited capacity, reacting to fires, and don’t have time to think about collaboration</a:t>
            </a:r>
          </a:p>
          <a:p>
            <a:pPr marL="0" indent="0">
              <a:buNone/>
            </a:pPr>
            <a:endParaRPr lang="en-US" dirty="0"/>
          </a:p>
        </p:txBody>
      </p:sp>
    </p:spTree>
    <p:extLst>
      <p:ext uri="{BB962C8B-B14F-4D97-AF65-F5344CB8AC3E}">
        <p14:creationId xmlns:p14="http://schemas.microsoft.com/office/powerpoint/2010/main" val="25345197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E65AF0F-1F41-43C2-B649-048C875304A2}"/>
              </a:ext>
            </a:extLst>
          </p:cNvPr>
          <p:cNvSpPr>
            <a:spLocks noGrp="1"/>
          </p:cNvSpPr>
          <p:nvPr>
            <p:ph sz="quarter" idx="13"/>
          </p:nvPr>
        </p:nvSpPr>
        <p:spPr>
          <a:xfrm>
            <a:off x="167081" y="157326"/>
            <a:ext cx="11890052" cy="452437"/>
          </a:xfrm>
        </p:spPr>
        <p:txBody>
          <a:bodyPr/>
          <a:lstStyle/>
          <a:p>
            <a:r>
              <a:rPr lang="en-US" dirty="0"/>
              <a:t>Tips (Challenge #4)</a:t>
            </a:r>
          </a:p>
        </p:txBody>
      </p:sp>
      <p:sp>
        <p:nvSpPr>
          <p:cNvPr id="5" name="Slide Number Placeholder 4">
            <a:extLst>
              <a:ext uri="{FF2B5EF4-FFF2-40B4-BE49-F238E27FC236}">
                <a16:creationId xmlns:a16="http://schemas.microsoft.com/office/drawing/2014/main" id="{E3B85A79-DE79-414B-B8CC-0CE77C13AE36}"/>
              </a:ext>
            </a:extLst>
          </p:cNvPr>
          <p:cNvSpPr>
            <a:spLocks noGrp="1"/>
          </p:cNvSpPr>
          <p:nvPr>
            <p:ph type="sldNum" sz="quarter" idx="4"/>
          </p:nvPr>
        </p:nvSpPr>
        <p:spPr/>
        <p:txBody>
          <a:bodyPr/>
          <a:lstStyle/>
          <a:p>
            <a:fld id="{6E85E584-ED0B-8444-A304-9729C7985BBF}" type="slidenum">
              <a:rPr lang="en-US" smtClean="0"/>
              <a:pPr/>
              <a:t>19</a:t>
            </a:fld>
            <a:endParaRPr lang="en-US" dirty="0"/>
          </a:p>
        </p:txBody>
      </p:sp>
      <p:sp>
        <p:nvSpPr>
          <p:cNvPr id="6" name="Text Placeholder 1">
            <a:extLst>
              <a:ext uri="{FF2B5EF4-FFF2-40B4-BE49-F238E27FC236}">
                <a16:creationId xmlns:a16="http://schemas.microsoft.com/office/drawing/2014/main" id="{B8BAC4D3-8D82-4629-A639-F01B345AB056}"/>
              </a:ext>
            </a:extLst>
          </p:cNvPr>
          <p:cNvSpPr>
            <a:spLocks noGrp="1"/>
          </p:cNvSpPr>
          <p:nvPr>
            <p:ph type="body" sz="quarter" idx="10"/>
          </p:nvPr>
        </p:nvSpPr>
        <p:spPr>
          <a:xfrm>
            <a:off x="398938" y="1142448"/>
            <a:ext cx="11658195" cy="5104115"/>
          </a:xfrm>
        </p:spPr>
        <p:txBody>
          <a:bodyPr wrap="square" numCol="1" anchor="t" anchorCtr="0">
            <a:noAutofit/>
          </a:bodyPr>
          <a:lstStyle/>
          <a:p>
            <a:r>
              <a:rPr lang="en-US" dirty="0"/>
              <a:t>First recognize the importance of investing into collaboration</a:t>
            </a:r>
          </a:p>
          <a:p>
            <a:pPr lvl="1">
              <a:buFont typeface="Wingdings" panose="05000000000000000000" pitchFamily="2" charset="2"/>
              <a:buChar char="§"/>
            </a:pPr>
            <a:r>
              <a:rPr lang="en-US" sz="2000" dirty="0">
                <a:solidFill>
                  <a:schemeClr val="accent6">
                    <a:lumMod val="75000"/>
                  </a:schemeClr>
                </a:solidFill>
              </a:rPr>
              <a:t>If you don’t see the value, you won’t even start</a:t>
            </a:r>
          </a:p>
          <a:p>
            <a:pPr marL="457200" lvl="1" indent="0">
              <a:buNone/>
            </a:pPr>
            <a:endParaRPr lang="en-US" sz="1400" dirty="0"/>
          </a:p>
          <a:p>
            <a:r>
              <a:rPr lang="en-US" dirty="0"/>
              <a:t>Be purposeful, work at it, and make a conscious investment in collaboration</a:t>
            </a:r>
          </a:p>
          <a:p>
            <a:pPr lvl="1">
              <a:buFont typeface="Wingdings" panose="05000000000000000000" pitchFamily="2" charset="2"/>
              <a:buChar char="§"/>
            </a:pPr>
            <a:r>
              <a:rPr lang="en-US" sz="2000" dirty="0">
                <a:solidFill>
                  <a:schemeClr val="accent6">
                    <a:lumMod val="75000"/>
                  </a:schemeClr>
                </a:solidFill>
              </a:rPr>
              <a:t>They can be small things – </a:t>
            </a:r>
            <a:r>
              <a:rPr lang="en-US" sz="2000" dirty="0" err="1">
                <a:solidFill>
                  <a:schemeClr val="accent6">
                    <a:lumMod val="75000"/>
                  </a:schemeClr>
                </a:solidFill>
              </a:rPr>
              <a:t>Strengthfinders</a:t>
            </a:r>
            <a:r>
              <a:rPr lang="en-US" sz="2000" dirty="0">
                <a:solidFill>
                  <a:schemeClr val="accent6">
                    <a:lumMod val="75000"/>
                  </a:schemeClr>
                </a:solidFill>
              </a:rPr>
              <a:t>/DISC trainings, annual budget retreats</a:t>
            </a:r>
          </a:p>
          <a:p>
            <a:pPr lvl="1">
              <a:buFont typeface="Wingdings" panose="05000000000000000000" pitchFamily="2" charset="2"/>
              <a:buChar char="§"/>
            </a:pPr>
            <a:r>
              <a:rPr lang="en-US" sz="2000" dirty="0">
                <a:solidFill>
                  <a:schemeClr val="accent6">
                    <a:lumMod val="75000"/>
                  </a:schemeClr>
                </a:solidFill>
              </a:rPr>
              <a:t>“Culture is not an accident; it takes hard work….It’s easy to think that collaboration or connection is something natural and easy – but it’s really not. It takes work and investment and, sometimes, difficult conversations.” </a:t>
            </a:r>
          </a:p>
          <a:p>
            <a:pPr marL="457200" lvl="1" indent="0">
              <a:buNone/>
            </a:pPr>
            <a:endParaRPr lang="en-US" sz="1400" dirty="0">
              <a:solidFill>
                <a:schemeClr val="accent6">
                  <a:lumMod val="75000"/>
                </a:schemeClr>
              </a:solidFill>
            </a:endParaRPr>
          </a:p>
          <a:p>
            <a:r>
              <a:rPr lang="en-US" dirty="0"/>
              <a:t>Utilize tools to help you organize and create the space that helps you consider how to implement the budget process through the lens of collaboration</a:t>
            </a:r>
          </a:p>
          <a:p>
            <a:pPr lvl="1">
              <a:buFont typeface="Wingdings" panose="05000000000000000000" pitchFamily="2" charset="2"/>
              <a:buChar char="§"/>
            </a:pPr>
            <a:r>
              <a:rPr lang="en-US" sz="2000" dirty="0">
                <a:solidFill>
                  <a:schemeClr val="accent6">
                    <a:lumMod val="75000"/>
                  </a:schemeClr>
                </a:solidFill>
              </a:rPr>
              <a:t>Budget Office internal work calendar </a:t>
            </a:r>
            <a:r>
              <a:rPr lang="en-US" sz="2000" u="sng" dirty="0">
                <a:solidFill>
                  <a:schemeClr val="accent6">
                    <a:lumMod val="75000"/>
                  </a:schemeClr>
                </a:solidFill>
              </a:rPr>
              <a:t>(demonstration)</a:t>
            </a:r>
          </a:p>
          <a:p>
            <a:pPr lvl="1">
              <a:buFont typeface="Wingdings" panose="05000000000000000000" pitchFamily="2" charset="2"/>
              <a:buChar char="§"/>
            </a:pPr>
            <a:r>
              <a:rPr lang="en-US" sz="2000" dirty="0">
                <a:solidFill>
                  <a:schemeClr val="accent6">
                    <a:lumMod val="75000"/>
                  </a:schemeClr>
                </a:solidFill>
              </a:rPr>
              <a:t>Key in helping us navigate major turbulent and unusual budget years (i.e. move to a new city hall and ERP system change)</a:t>
            </a:r>
          </a:p>
          <a:p>
            <a:pPr marL="457200" lvl="1" indent="0">
              <a:buNone/>
            </a:pPr>
            <a:endParaRPr lang="en-US" dirty="0"/>
          </a:p>
        </p:txBody>
      </p:sp>
    </p:spTree>
    <p:extLst>
      <p:ext uri="{BB962C8B-B14F-4D97-AF65-F5344CB8AC3E}">
        <p14:creationId xmlns:p14="http://schemas.microsoft.com/office/powerpoint/2010/main" val="982280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animEffect transition="in" filter="fade">
                                      <p:cBhvr>
                                        <p:cTn id="15" dur="500"/>
                                        <p:tgtEl>
                                          <p:spTgt spid="6">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
                                            <p:txEl>
                                              <p:pRg st="4" end="4"/>
                                            </p:txEl>
                                          </p:spTgt>
                                        </p:tgtEl>
                                        <p:attrNameLst>
                                          <p:attrName>style.visibility</p:attrName>
                                        </p:attrNameLst>
                                      </p:cBhvr>
                                      <p:to>
                                        <p:strVal val="visible"/>
                                      </p:to>
                                    </p:set>
                                    <p:animEffect transition="in" filter="fade">
                                      <p:cBhvr>
                                        <p:cTn id="18" dur="500"/>
                                        <p:tgtEl>
                                          <p:spTgt spid="6">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animEffect transition="in" filter="fade">
                                      <p:cBhvr>
                                        <p:cTn id="21" dur="500"/>
                                        <p:tgtEl>
                                          <p:spTgt spid="6">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xEl>
                                              <p:pRg st="7" end="7"/>
                                            </p:txEl>
                                          </p:spTgt>
                                        </p:tgtEl>
                                        <p:attrNameLst>
                                          <p:attrName>style.visibility</p:attrName>
                                        </p:attrNameLst>
                                      </p:cBhvr>
                                      <p:to>
                                        <p:strVal val="visible"/>
                                      </p:to>
                                    </p:set>
                                    <p:animEffect transition="in" filter="fade">
                                      <p:cBhvr>
                                        <p:cTn id="26" dur="500"/>
                                        <p:tgtEl>
                                          <p:spTgt spid="6">
                                            <p:txEl>
                                              <p:pRg st="7" end="7"/>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6">
                                            <p:txEl>
                                              <p:pRg st="8" end="8"/>
                                            </p:txEl>
                                          </p:spTgt>
                                        </p:tgtEl>
                                        <p:attrNameLst>
                                          <p:attrName>style.visibility</p:attrName>
                                        </p:attrNameLst>
                                      </p:cBhvr>
                                      <p:to>
                                        <p:strVal val="visible"/>
                                      </p:to>
                                    </p:set>
                                    <p:animEffect transition="in" filter="fade">
                                      <p:cBhvr>
                                        <p:cTn id="29" dur="500"/>
                                        <p:tgtEl>
                                          <p:spTgt spid="6">
                                            <p:txEl>
                                              <p:pRg st="8" end="8"/>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6">
                                            <p:txEl>
                                              <p:pRg st="9" end="9"/>
                                            </p:txEl>
                                          </p:spTgt>
                                        </p:tgtEl>
                                        <p:attrNameLst>
                                          <p:attrName>style.visibility</p:attrName>
                                        </p:attrNameLst>
                                      </p:cBhvr>
                                      <p:to>
                                        <p:strVal val="visible"/>
                                      </p:to>
                                    </p:set>
                                    <p:animEffect transition="in" filter="fade">
                                      <p:cBhvr>
                                        <p:cTn id="32" dur="5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E65AF0F-1F41-43C2-B649-048C875304A2}"/>
              </a:ext>
            </a:extLst>
          </p:cNvPr>
          <p:cNvSpPr>
            <a:spLocks noGrp="1"/>
          </p:cNvSpPr>
          <p:nvPr>
            <p:ph sz="quarter" idx="13"/>
          </p:nvPr>
        </p:nvSpPr>
        <p:spPr/>
        <p:txBody>
          <a:bodyPr/>
          <a:lstStyle/>
          <a:p>
            <a:r>
              <a:rPr lang="en-US" dirty="0"/>
              <a:t>Agenda</a:t>
            </a:r>
          </a:p>
        </p:txBody>
      </p:sp>
      <p:sp>
        <p:nvSpPr>
          <p:cNvPr id="5" name="Slide Number Placeholder 4">
            <a:extLst>
              <a:ext uri="{FF2B5EF4-FFF2-40B4-BE49-F238E27FC236}">
                <a16:creationId xmlns:a16="http://schemas.microsoft.com/office/drawing/2014/main" id="{E3B85A79-DE79-414B-B8CC-0CE77C13AE36}"/>
              </a:ext>
            </a:extLst>
          </p:cNvPr>
          <p:cNvSpPr>
            <a:spLocks noGrp="1"/>
          </p:cNvSpPr>
          <p:nvPr>
            <p:ph type="sldNum" sz="quarter" idx="4"/>
          </p:nvPr>
        </p:nvSpPr>
        <p:spPr/>
        <p:txBody>
          <a:bodyPr/>
          <a:lstStyle/>
          <a:p>
            <a:fld id="{6E85E584-ED0B-8444-A304-9729C7985BBF}" type="slidenum">
              <a:rPr lang="en-US" smtClean="0"/>
              <a:pPr/>
              <a:t>2</a:t>
            </a:fld>
            <a:endParaRPr lang="en-US" dirty="0"/>
          </a:p>
        </p:txBody>
      </p:sp>
      <p:graphicFrame>
        <p:nvGraphicFramePr>
          <p:cNvPr id="7" name="Text Placeholder 1">
            <a:extLst>
              <a:ext uri="{FF2B5EF4-FFF2-40B4-BE49-F238E27FC236}">
                <a16:creationId xmlns:a16="http://schemas.microsoft.com/office/drawing/2014/main" id="{2E286B3F-CC54-42E4-A575-EF4AD5ABDDC6}"/>
              </a:ext>
            </a:extLst>
          </p:cNvPr>
          <p:cNvGraphicFramePr/>
          <p:nvPr>
            <p:extLst>
              <p:ext uri="{D42A27DB-BD31-4B8C-83A1-F6EECF244321}">
                <p14:modId xmlns:p14="http://schemas.microsoft.com/office/powerpoint/2010/main" val="570779898"/>
              </p:ext>
            </p:extLst>
          </p:nvPr>
        </p:nvGraphicFramePr>
        <p:xfrm>
          <a:off x="756744" y="1107681"/>
          <a:ext cx="11109435" cy="52581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282584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E65AF0F-1F41-43C2-B649-048C875304A2}"/>
              </a:ext>
            </a:extLst>
          </p:cNvPr>
          <p:cNvSpPr>
            <a:spLocks noGrp="1"/>
          </p:cNvSpPr>
          <p:nvPr>
            <p:ph sz="quarter" idx="13"/>
          </p:nvPr>
        </p:nvSpPr>
        <p:spPr/>
        <p:txBody>
          <a:bodyPr/>
          <a:lstStyle/>
          <a:p>
            <a:r>
              <a:rPr lang="en-US" dirty="0"/>
              <a:t>The Benefit (Challenge #4)</a:t>
            </a:r>
          </a:p>
        </p:txBody>
      </p:sp>
      <p:sp>
        <p:nvSpPr>
          <p:cNvPr id="5" name="Slide Number Placeholder 4">
            <a:extLst>
              <a:ext uri="{FF2B5EF4-FFF2-40B4-BE49-F238E27FC236}">
                <a16:creationId xmlns:a16="http://schemas.microsoft.com/office/drawing/2014/main" id="{E3B85A79-DE79-414B-B8CC-0CE77C13AE36}"/>
              </a:ext>
            </a:extLst>
          </p:cNvPr>
          <p:cNvSpPr>
            <a:spLocks noGrp="1"/>
          </p:cNvSpPr>
          <p:nvPr>
            <p:ph type="sldNum" sz="quarter" idx="4"/>
          </p:nvPr>
        </p:nvSpPr>
        <p:spPr/>
        <p:txBody>
          <a:bodyPr/>
          <a:lstStyle/>
          <a:p>
            <a:fld id="{6E85E584-ED0B-8444-A304-9729C7985BBF}" type="slidenum">
              <a:rPr lang="en-US" smtClean="0"/>
              <a:pPr/>
              <a:t>20</a:t>
            </a:fld>
            <a:endParaRPr lang="en-US" dirty="0"/>
          </a:p>
        </p:txBody>
      </p:sp>
      <p:sp>
        <p:nvSpPr>
          <p:cNvPr id="6" name="Text Placeholder 1">
            <a:extLst>
              <a:ext uri="{FF2B5EF4-FFF2-40B4-BE49-F238E27FC236}">
                <a16:creationId xmlns:a16="http://schemas.microsoft.com/office/drawing/2014/main" id="{AF135913-954D-480F-8382-1CCE7EF67667}"/>
              </a:ext>
            </a:extLst>
          </p:cNvPr>
          <p:cNvSpPr>
            <a:spLocks noGrp="1"/>
          </p:cNvSpPr>
          <p:nvPr>
            <p:ph type="body" sz="quarter" idx="10"/>
          </p:nvPr>
        </p:nvSpPr>
        <p:spPr>
          <a:xfrm>
            <a:off x="557389" y="1851076"/>
            <a:ext cx="11109435" cy="3155847"/>
          </a:xfrm>
        </p:spPr>
        <p:txBody>
          <a:bodyPr wrap="square" numCol="1" anchor="t" anchorCtr="0">
            <a:noAutofit/>
            <a:scene3d>
              <a:camera prst="orthographicFront"/>
              <a:lightRig rig="soft" dir="t">
                <a:rot lat="0" lon="0" rev="15600000"/>
              </a:lightRig>
            </a:scene3d>
            <a:sp3d extrusionH="57150" prstMaterial="softEdge">
              <a:bevelT w="25400" h="38100"/>
            </a:sp3d>
          </a:bodyPr>
          <a:lstStyle/>
          <a:p>
            <a:pPr marL="0" indent="0">
              <a:buNone/>
            </a:pPr>
            <a:r>
              <a:rPr lang="en-US" sz="4800" b="1" dirty="0">
                <a:ln/>
                <a:solidFill>
                  <a:schemeClr val="accent4"/>
                </a:solidFill>
              </a:rPr>
              <a:t>This investment will create a foundation and culture with long-term benefits, greater productivity, and ultimately a stronger citywide team that is best for the community</a:t>
            </a:r>
          </a:p>
        </p:txBody>
      </p:sp>
    </p:spTree>
    <p:extLst>
      <p:ext uri="{BB962C8B-B14F-4D97-AF65-F5344CB8AC3E}">
        <p14:creationId xmlns:p14="http://schemas.microsoft.com/office/powerpoint/2010/main" val="15413250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3B85A79-DE79-414B-B8CC-0CE77C13AE36}"/>
              </a:ext>
            </a:extLst>
          </p:cNvPr>
          <p:cNvSpPr>
            <a:spLocks noGrp="1"/>
          </p:cNvSpPr>
          <p:nvPr>
            <p:ph type="sldNum" sz="quarter" idx="4"/>
          </p:nvPr>
        </p:nvSpPr>
        <p:spPr>
          <a:xfrm>
            <a:off x="167081" y="6365787"/>
            <a:ext cx="9713294" cy="365125"/>
          </a:xfrm>
        </p:spPr>
        <p:txBody>
          <a:bodyPr/>
          <a:lstStyle/>
          <a:p>
            <a:fld id="{6E85E584-ED0B-8444-A304-9729C7985BBF}" type="slidenum">
              <a:rPr lang="en-US" smtClean="0"/>
              <a:pPr/>
              <a:t>21</a:t>
            </a:fld>
            <a:endParaRPr lang="en-US" dirty="0"/>
          </a:p>
        </p:txBody>
      </p:sp>
      <p:graphicFrame>
        <p:nvGraphicFramePr>
          <p:cNvPr id="8" name="Text Placeholder 1">
            <a:extLst>
              <a:ext uri="{FF2B5EF4-FFF2-40B4-BE49-F238E27FC236}">
                <a16:creationId xmlns:a16="http://schemas.microsoft.com/office/drawing/2014/main" id="{F6B535C1-9165-41BE-81EF-825B0B58F965}"/>
              </a:ext>
            </a:extLst>
          </p:cNvPr>
          <p:cNvGraphicFramePr/>
          <p:nvPr>
            <p:extLst>
              <p:ext uri="{D42A27DB-BD31-4B8C-83A1-F6EECF244321}">
                <p14:modId xmlns:p14="http://schemas.microsoft.com/office/powerpoint/2010/main" val="1123441999"/>
              </p:ext>
            </p:extLst>
          </p:nvPr>
        </p:nvGraphicFramePr>
        <p:xfrm>
          <a:off x="533807" y="1215851"/>
          <a:ext cx="5283334" cy="48556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E5CC447D-30F1-43F0-BDCA-33F0DFA1CDD7" descr="A147B549-16A8-4E21-BA87-87CA8E0E5580@lan">
            <a:extLst>
              <a:ext uri="{FF2B5EF4-FFF2-40B4-BE49-F238E27FC236}">
                <a16:creationId xmlns:a16="http://schemas.microsoft.com/office/drawing/2014/main" id="{DC1EEEBD-86CC-4B26-8665-8C9AEBC4042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1339" t="17177" r="16805"/>
          <a:stretch/>
        </p:blipFill>
        <p:spPr bwMode="auto">
          <a:xfrm>
            <a:off x="5973165" y="820582"/>
            <a:ext cx="6218834" cy="5375937"/>
          </a:xfrm>
          <a:prstGeom prst="rect">
            <a:avLst/>
          </a:prstGeom>
          <a:ln>
            <a:noFill/>
          </a:ln>
          <a:effectLst>
            <a:outerShdw blurRad="50800" dist="38100" dir="8100000" algn="tr" rotWithShape="0">
              <a:prstClr val="black">
                <a:alpha val="40000"/>
              </a:prstClr>
            </a:outerShdw>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89383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3B85A79-DE79-414B-B8CC-0CE77C13AE36}"/>
              </a:ext>
            </a:extLst>
          </p:cNvPr>
          <p:cNvSpPr>
            <a:spLocks noGrp="1"/>
          </p:cNvSpPr>
          <p:nvPr>
            <p:ph type="sldNum" sz="quarter" idx="4"/>
          </p:nvPr>
        </p:nvSpPr>
        <p:spPr/>
        <p:txBody>
          <a:bodyPr/>
          <a:lstStyle/>
          <a:p>
            <a:fld id="{6E85E584-ED0B-8444-A304-9729C7985BBF}" type="slidenum">
              <a:rPr lang="en-US" smtClean="0"/>
              <a:pPr/>
              <a:t>22</a:t>
            </a:fld>
            <a:endParaRPr lang="en-US" dirty="0"/>
          </a:p>
        </p:txBody>
      </p:sp>
      <p:sp>
        <p:nvSpPr>
          <p:cNvPr id="6" name="Text Placeholder 1">
            <a:extLst>
              <a:ext uri="{FF2B5EF4-FFF2-40B4-BE49-F238E27FC236}">
                <a16:creationId xmlns:a16="http://schemas.microsoft.com/office/drawing/2014/main" id="{AF135913-954D-480F-8382-1CCE7EF67667}"/>
              </a:ext>
            </a:extLst>
          </p:cNvPr>
          <p:cNvSpPr>
            <a:spLocks noGrp="1"/>
          </p:cNvSpPr>
          <p:nvPr>
            <p:ph type="body" sz="quarter" idx="10"/>
          </p:nvPr>
        </p:nvSpPr>
        <p:spPr>
          <a:xfrm>
            <a:off x="1156741" y="1592993"/>
            <a:ext cx="9878518" cy="3155847"/>
          </a:xfrm>
        </p:spPr>
        <p:txBody>
          <a:bodyPr wrap="square" numCol="1" anchor="t" anchorCtr="0">
            <a:noAutofit/>
            <a:scene3d>
              <a:camera prst="orthographicFront"/>
              <a:lightRig rig="soft" dir="t">
                <a:rot lat="0" lon="0" rev="15600000"/>
              </a:lightRig>
            </a:scene3d>
            <a:sp3d extrusionH="57150" prstMaterial="softEdge">
              <a:bevelT w="25400" h="38100"/>
            </a:sp3d>
          </a:bodyPr>
          <a:lstStyle/>
          <a:p>
            <a:pPr marL="0" indent="0" algn="ctr">
              <a:buNone/>
            </a:pPr>
            <a:r>
              <a:rPr lang="en-US" sz="6600" b="1" i="1" dirty="0">
                <a:ln/>
                <a:solidFill>
                  <a:schemeClr val="accent4"/>
                </a:solidFill>
              </a:rPr>
              <a:t>Citywide Fee Study: </a:t>
            </a:r>
          </a:p>
          <a:p>
            <a:pPr marL="0" indent="0" algn="ctr">
              <a:buNone/>
            </a:pPr>
            <a:r>
              <a:rPr lang="en-US" sz="6600" b="1" i="1" dirty="0">
                <a:ln/>
                <a:solidFill>
                  <a:schemeClr val="accent4"/>
                </a:solidFill>
              </a:rPr>
              <a:t>Case Study in Collaboration</a:t>
            </a:r>
          </a:p>
          <a:p>
            <a:pPr marL="0" indent="0" algn="ctr">
              <a:buNone/>
            </a:pPr>
            <a:endParaRPr lang="en-US" sz="1100" b="1" dirty="0">
              <a:ln/>
              <a:solidFill>
                <a:schemeClr val="accent4"/>
              </a:solidFill>
            </a:endParaRPr>
          </a:p>
          <a:p>
            <a:pPr marL="0" indent="0" algn="ctr">
              <a:buNone/>
            </a:pPr>
            <a:r>
              <a:rPr lang="en-US" sz="4400" b="1" dirty="0">
                <a:ln/>
                <a:solidFill>
                  <a:schemeClr val="accent4"/>
                </a:solidFill>
              </a:rPr>
              <a:t>Deeper Dive with Geraldine Alejo</a:t>
            </a:r>
          </a:p>
          <a:p>
            <a:pPr marL="0" indent="0" algn="ctr">
              <a:buNone/>
            </a:pPr>
            <a:endParaRPr lang="en-US" sz="6600" b="1" i="1" dirty="0">
              <a:ln/>
              <a:solidFill>
                <a:schemeClr val="accent4"/>
              </a:solidFill>
            </a:endParaRPr>
          </a:p>
        </p:txBody>
      </p:sp>
    </p:spTree>
    <p:extLst>
      <p:ext uri="{BB962C8B-B14F-4D97-AF65-F5344CB8AC3E}">
        <p14:creationId xmlns:p14="http://schemas.microsoft.com/office/powerpoint/2010/main" val="35690136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3B85A79-DE79-414B-B8CC-0CE77C13AE36}"/>
              </a:ext>
            </a:extLst>
          </p:cNvPr>
          <p:cNvSpPr>
            <a:spLocks noGrp="1"/>
          </p:cNvSpPr>
          <p:nvPr>
            <p:ph type="sldNum" sz="quarter" idx="4"/>
          </p:nvPr>
        </p:nvSpPr>
        <p:spPr/>
        <p:txBody>
          <a:bodyPr/>
          <a:lstStyle/>
          <a:p>
            <a:fld id="{6E85E584-ED0B-8444-A304-9729C7985BBF}" type="slidenum">
              <a:rPr lang="en-US" smtClean="0"/>
              <a:pPr/>
              <a:t>23</a:t>
            </a:fld>
            <a:endParaRPr lang="en-US" dirty="0"/>
          </a:p>
        </p:txBody>
      </p:sp>
      <p:sp>
        <p:nvSpPr>
          <p:cNvPr id="3" name="Rectangle 2">
            <a:extLst>
              <a:ext uri="{FF2B5EF4-FFF2-40B4-BE49-F238E27FC236}">
                <a16:creationId xmlns:a16="http://schemas.microsoft.com/office/drawing/2014/main" id="{D6BD090E-CB4E-4E87-9343-23D60F1320F9}"/>
              </a:ext>
            </a:extLst>
          </p:cNvPr>
          <p:cNvSpPr/>
          <p:nvPr/>
        </p:nvSpPr>
        <p:spPr>
          <a:xfrm>
            <a:off x="0" y="899111"/>
            <a:ext cx="11707832" cy="8494633"/>
          </a:xfrm>
          <a:prstGeom prst="rect">
            <a:avLst/>
          </a:prstGeom>
        </p:spPr>
        <p:txBody>
          <a:bodyPr wrap="square">
            <a:spAutoFit/>
          </a:bodyPr>
          <a:lstStyle/>
          <a:p>
            <a:pPr lvl="1" algn="just">
              <a:spcBef>
                <a:spcPts val="2000"/>
              </a:spcBef>
            </a:pPr>
            <a:r>
              <a:rPr lang="en-US" sz="2400" b="1" dirty="0"/>
              <a:t>User Fees and Charges will be Set at the Cost of the Service</a:t>
            </a:r>
          </a:p>
          <a:p>
            <a:pPr lvl="1" algn="just">
              <a:spcBef>
                <a:spcPts val="2000"/>
              </a:spcBef>
            </a:pPr>
            <a:r>
              <a:rPr lang="en-US" sz="2400" dirty="0"/>
              <a:t>Background - Fees and associated charges are associated with recovering the cost of providing a service. The City can charge up to the full cost of providing a service.</a:t>
            </a:r>
          </a:p>
          <a:p>
            <a:pPr lvl="1" algn="just">
              <a:spcBef>
                <a:spcPts val="2000"/>
              </a:spcBef>
            </a:pPr>
            <a:r>
              <a:rPr lang="en-US" sz="2400" b="1" dirty="0"/>
              <a:t>Policy</a:t>
            </a:r>
          </a:p>
          <a:p>
            <a:pPr marL="971550" lvl="1" indent="-514350" algn="just">
              <a:spcBef>
                <a:spcPts val="2000"/>
              </a:spcBef>
              <a:buFont typeface="+mj-lt"/>
              <a:buAutoNum type="alphaUcPeriod"/>
            </a:pPr>
            <a:r>
              <a:rPr lang="en-US" sz="2400" dirty="0"/>
              <a:t>Fees will be set to fully recover costs, </a:t>
            </a:r>
            <a:r>
              <a:rPr lang="en-US" sz="2400" b="1" u="sng" dirty="0"/>
              <a:t>except where there is a greater public benefit through use of a lower fee</a:t>
            </a:r>
            <a:r>
              <a:rPr lang="en-US" sz="2400" dirty="0"/>
              <a:t>, such as where full recovery may adversely impact overall revenue or may discourage participation in programs where the participation benefits the overall community.</a:t>
            </a:r>
          </a:p>
          <a:p>
            <a:pPr marL="971550" lvl="1" indent="-514350" algn="just">
              <a:spcBef>
                <a:spcPts val="2000"/>
              </a:spcBef>
              <a:buFont typeface="+mj-lt"/>
              <a:buAutoNum type="alphaUcPeriod"/>
            </a:pPr>
            <a:r>
              <a:rPr lang="en-US" sz="2400" dirty="0"/>
              <a:t>The City Manager will establish a process in-depth review of all fees over time. The review, while eventually covering all fees, should emphasize those that have or may have significant subvention (may not be at full cost).</a:t>
            </a:r>
          </a:p>
          <a:p>
            <a:pPr marL="971550" lvl="1" indent="-514350" algn="just">
              <a:spcBef>
                <a:spcPts val="2000"/>
              </a:spcBef>
              <a:buFont typeface="+mj-lt"/>
              <a:buAutoNum type="alphaUcPeriod"/>
            </a:pPr>
            <a:endParaRPr lang="en-US" sz="2800" dirty="0"/>
          </a:p>
          <a:p>
            <a:pPr marL="971550" lvl="1" indent="-514350" algn="just">
              <a:spcBef>
                <a:spcPts val="2000"/>
              </a:spcBef>
              <a:buFont typeface="+mj-lt"/>
              <a:buAutoNum type="alphaUcPeriod"/>
            </a:pPr>
            <a:endParaRPr lang="en-US" sz="2800" dirty="0"/>
          </a:p>
          <a:p>
            <a:pPr marL="971550" lvl="1" indent="-514350" algn="just">
              <a:spcBef>
                <a:spcPts val="2000"/>
              </a:spcBef>
              <a:buFont typeface="+mj-lt"/>
              <a:buAutoNum type="alphaUcPeriod"/>
            </a:pPr>
            <a:endParaRPr lang="en-US" sz="2600" dirty="0"/>
          </a:p>
          <a:p>
            <a:pPr marL="971550" lvl="1" indent="-514350" algn="just">
              <a:spcBef>
                <a:spcPts val="2000"/>
              </a:spcBef>
              <a:buFont typeface="+mj-lt"/>
              <a:buAutoNum type="alphaUcPeriod"/>
            </a:pPr>
            <a:endParaRPr lang="en-US" sz="2600" dirty="0"/>
          </a:p>
          <a:p>
            <a:pPr marL="914400" lvl="1" indent="-457200" algn="just">
              <a:spcBef>
                <a:spcPts val="2000"/>
              </a:spcBef>
              <a:buFont typeface="Arial" panose="020B0604020202020204" pitchFamily="34" charset="0"/>
              <a:buChar char="•"/>
            </a:pPr>
            <a:endParaRPr lang="en-US" sz="2400" dirty="0"/>
          </a:p>
        </p:txBody>
      </p:sp>
      <p:sp>
        <p:nvSpPr>
          <p:cNvPr id="7" name="Content Placeholder 3">
            <a:extLst>
              <a:ext uri="{FF2B5EF4-FFF2-40B4-BE49-F238E27FC236}">
                <a16:creationId xmlns:a16="http://schemas.microsoft.com/office/drawing/2014/main" id="{A8193518-9A08-49D2-9EA0-5CFB12E4F08E}"/>
              </a:ext>
            </a:extLst>
          </p:cNvPr>
          <p:cNvSpPr txBox="1">
            <a:spLocks/>
          </p:cNvSpPr>
          <p:nvPr/>
        </p:nvSpPr>
        <p:spPr>
          <a:xfrm>
            <a:off x="150974" y="188459"/>
            <a:ext cx="11890052" cy="45243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a:buNone/>
              <a:tabLst/>
              <a:defRPr sz="3000" b="1" i="0" kern="1200">
                <a:solidFill>
                  <a:schemeClr val="bg1"/>
                </a:solidFill>
                <a:latin typeface="Raleway" panose="020B0003030101060003"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City of Long Beach’s Financial Policy on User Fees &amp; Charges</a:t>
            </a:r>
          </a:p>
        </p:txBody>
      </p:sp>
    </p:spTree>
    <p:extLst>
      <p:ext uri="{BB962C8B-B14F-4D97-AF65-F5344CB8AC3E}">
        <p14:creationId xmlns:p14="http://schemas.microsoft.com/office/powerpoint/2010/main" val="2995182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3B85A79-DE79-414B-B8CC-0CE77C13AE36}"/>
              </a:ext>
            </a:extLst>
          </p:cNvPr>
          <p:cNvSpPr>
            <a:spLocks noGrp="1"/>
          </p:cNvSpPr>
          <p:nvPr>
            <p:ph type="sldNum" sz="quarter" idx="4"/>
          </p:nvPr>
        </p:nvSpPr>
        <p:spPr/>
        <p:txBody>
          <a:bodyPr/>
          <a:lstStyle/>
          <a:p>
            <a:fld id="{6E85E584-ED0B-8444-A304-9729C7985BBF}" type="slidenum">
              <a:rPr lang="en-US" smtClean="0"/>
              <a:pPr/>
              <a:t>24</a:t>
            </a:fld>
            <a:endParaRPr lang="en-US" dirty="0"/>
          </a:p>
        </p:txBody>
      </p:sp>
      <p:sp>
        <p:nvSpPr>
          <p:cNvPr id="3" name="Rectangle 2">
            <a:extLst>
              <a:ext uri="{FF2B5EF4-FFF2-40B4-BE49-F238E27FC236}">
                <a16:creationId xmlns:a16="http://schemas.microsoft.com/office/drawing/2014/main" id="{D6BD090E-CB4E-4E87-9343-23D60F1320F9}"/>
              </a:ext>
            </a:extLst>
          </p:cNvPr>
          <p:cNvSpPr/>
          <p:nvPr/>
        </p:nvSpPr>
        <p:spPr>
          <a:xfrm>
            <a:off x="-321734" y="1051511"/>
            <a:ext cx="12362760" cy="8022709"/>
          </a:xfrm>
          <a:prstGeom prst="rect">
            <a:avLst/>
          </a:prstGeom>
        </p:spPr>
        <p:txBody>
          <a:bodyPr wrap="square">
            <a:spAutoFit/>
          </a:bodyPr>
          <a:lstStyle/>
          <a:p>
            <a:pPr marL="914400" lvl="1" indent="-457200" algn="just">
              <a:spcBef>
                <a:spcPts val="2000"/>
              </a:spcBef>
              <a:buFont typeface="Arial" panose="020B0604020202020204" pitchFamily="34" charset="0"/>
              <a:buChar char="•"/>
            </a:pPr>
            <a:r>
              <a:rPr lang="en-US" sz="2500" dirty="0"/>
              <a:t>In FY 19, at City Council’s direction, staff initiated an multi-year citywide fee study to conduct a comprehensive cost of service analysis to determine the full business cost of providing each service and the subvention (subsidy) rates for services</a:t>
            </a:r>
          </a:p>
          <a:p>
            <a:pPr marL="914400" lvl="1" indent="-457200" algn="just">
              <a:spcBef>
                <a:spcPts val="2000"/>
              </a:spcBef>
              <a:buFont typeface="Arial" panose="020B0604020202020204" pitchFamily="34" charset="0"/>
              <a:buChar char="•"/>
            </a:pPr>
            <a:r>
              <a:rPr lang="en-US" sz="2500" dirty="0"/>
              <a:t>The City started with the first round in FY 20 with Development Services, Parks, Recreation, and Marine, and a portion of Health. </a:t>
            </a:r>
          </a:p>
          <a:p>
            <a:pPr marL="914400" lvl="1" indent="-457200" algn="just">
              <a:spcBef>
                <a:spcPts val="2000"/>
              </a:spcBef>
              <a:buFont typeface="Arial" panose="020B0604020202020204" pitchFamily="34" charset="0"/>
              <a:buChar char="•"/>
            </a:pPr>
            <a:r>
              <a:rPr lang="en-US" sz="2500" dirty="0"/>
              <a:t>Prior to FY 19, the City last engaged in a citywide fee study in 2006. Fees and charges were typically thought of as more of an “administrative” function </a:t>
            </a:r>
          </a:p>
          <a:p>
            <a:pPr marL="914400" lvl="1" indent="-457200" algn="just">
              <a:spcBef>
                <a:spcPts val="2000"/>
              </a:spcBef>
              <a:buFont typeface="Arial" panose="020B0604020202020204" pitchFamily="34" charset="0"/>
              <a:buChar char="•"/>
            </a:pPr>
            <a:r>
              <a:rPr lang="en-US" sz="2500" dirty="0"/>
              <a:t>The project is now providing new opportunities for citywide education on fees &amp; charges, revisit &amp; improve our current processes, and engage in public discussion on the City’s financial policy and trade-off’s </a:t>
            </a:r>
          </a:p>
          <a:p>
            <a:pPr lvl="1" algn="just">
              <a:spcBef>
                <a:spcPts val="2000"/>
              </a:spcBef>
            </a:pPr>
            <a:endParaRPr lang="en-US" sz="2800" dirty="0"/>
          </a:p>
          <a:p>
            <a:pPr marL="914400" lvl="1" indent="-457200" algn="just">
              <a:spcBef>
                <a:spcPts val="2000"/>
              </a:spcBef>
              <a:buFont typeface="Arial" panose="020B0604020202020204" pitchFamily="34" charset="0"/>
              <a:buChar char="•"/>
            </a:pPr>
            <a:endParaRPr lang="en-US" sz="2800" dirty="0"/>
          </a:p>
          <a:p>
            <a:pPr lvl="1" algn="just">
              <a:spcBef>
                <a:spcPts val="2000"/>
              </a:spcBef>
            </a:pPr>
            <a:endParaRPr lang="en-US" sz="2600" dirty="0"/>
          </a:p>
          <a:p>
            <a:pPr marL="914400" lvl="1" indent="-457200" algn="just">
              <a:spcBef>
                <a:spcPts val="2000"/>
              </a:spcBef>
              <a:buFont typeface="Arial" panose="020B0604020202020204" pitchFamily="34" charset="0"/>
              <a:buChar char="•"/>
            </a:pPr>
            <a:endParaRPr lang="en-US" sz="2600" dirty="0"/>
          </a:p>
          <a:p>
            <a:pPr marL="914400" lvl="1" indent="-457200" algn="just">
              <a:spcBef>
                <a:spcPts val="2000"/>
              </a:spcBef>
              <a:buFont typeface="Arial" panose="020B0604020202020204" pitchFamily="34" charset="0"/>
              <a:buChar char="•"/>
            </a:pPr>
            <a:endParaRPr lang="en-US" sz="2400" dirty="0"/>
          </a:p>
        </p:txBody>
      </p:sp>
      <p:sp>
        <p:nvSpPr>
          <p:cNvPr id="7" name="Content Placeholder 3">
            <a:extLst>
              <a:ext uri="{FF2B5EF4-FFF2-40B4-BE49-F238E27FC236}">
                <a16:creationId xmlns:a16="http://schemas.microsoft.com/office/drawing/2014/main" id="{A8193518-9A08-49D2-9EA0-5CFB12E4F08E}"/>
              </a:ext>
            </a:extLst>
          </p:cNvPr>
          <p:cNvSpPr txBox="1">
            <a:spLocks/>
          </p:cNvSpPr>
          <p:nvPr/>
        </p:nvSpPr>
        <p:spPr>
          <a:xfrm>
            <a:off x="150974" y="188459"/>
            <a:ext cx="11890052" cy="45243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a:buNone/>
              <a:tabLst/>
              <a:defRPr sz="3000" b="1" i="0" kern="1200">
                <a:solidFill>
                  <a:schemeClr val="bg1"/>
                </a:solidFill>
                <a:latin typeface="Raleway" panose="020B0003030101060003"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Project Background</a:t>
            </a:r>
          </a:p>
        </p:txBody>
      </p:sp>
    </p:spTree>
    <p:extLst>
      <p:ext uri="{BB962C8B-B14F-4D97-AF65-F5344CB8AC3E}">
        <p14:creationId xmlns:p14="http://schemas.microsoft.com/office/powerpoint/2010/main" val="37312053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3B85A79-DE79-414B-B8CC-0CE77C13AE36}"/>
              </a:ext>
            </a:extLst>
          </p:cNvPr>
          <p:cNvSpPr>
            <a:spLocks noGrp="1"/>
          </p:cNvSpPr>
          <p:nvPr>
            <p:ph type="sldNum" sz="quarter" idx="4"/>
          </p:nvPr>
        </p:nvSpPr>
        <p:spPr/>
        <p:txBody>
          <a:bodyPr/>
          <a:lstStyle/>
          <a:p>
            <a:fld id="{6E85E584-ED0B-8444-A304-9729C7985BBF}" type="slidenum">
              <a:rPr lang="en-US" smtClean="0"/>
              <a:pPr/>
              <a:t>25</a:t>
            </a:fld>
            <a:endParaRPr lang="en-US" dirty="0"/>
          </a:p>
        </p:txBody>
      </p:sp>
      <p:sp>
        <p:nvSpPr>
          <p:cNvPr id="3" name="Rectangle 2">
            <a:extLst>
              <a:ext uri="{FF2B5EF4-FFF2-40B4-BE49-F238E27FC236}">
                <a16:creationId xmlns:a16="http://schemas.microsoft.com/office/drawing/2014/main" id="{D6BD090E-CB4E-4E87-9343-23D60F1320F9}"/>
              </a:ext>
            </a:extLst>
          </p:cNvPr>
          <p:cNvSpPr/>
          <p:nvPr/>
        </p:nvSpPr>
        <p:spPr>
          <a:xfrm>
            <a:off x="-153826" y="927511"/>
            <a:ext cx="11707832" cy="1118255"/>
          </a:xfrm>
          <a:prstGeom prst="rect">
            <a:avLst/>
          </a:prstGeom>
        </p:spPr>
        <p:txBody>
          <a:bodyPr wrap="square">
            <a:spAutoFit/>
          </a:bodyPr>
          <a:lstStyle/>
          <a:p>
            <a:pPr lvl="1" algn="just">
              <a:spcBef>
                <a:spcPts val="2000"/>
              </a:spcBef>
            </a:pPr>
            <a:r>
              <a:rPr lang="en-US" sz="2600" dirty="0"/>
              <a:t> </a:t>
            </a:r>
          </a:p>
          <a:p>
            <a:pPr marL="914400" lvl="1" indent="-457200" algn="just">
              <a:spcBef>
                <a:spcPts val="2000"/>
              </a:spcBef>
              <a:buFont typeface="Arial" panose="020B0604020202020204" pitchFamily="34" charset="0"/>
              <a:buChar char="•"/>
            </a:pPr>
            <a:endParaRPr lang="en-US" sz="2400" dirty="0"/>
          </a:p>
        </p:txBody>
      </p:sp>
      <p:sp>
        <p:nvSpPr>
          <p:cNvPr id="7" name="Content Placeholder 3">
            <a:extLst>
              <a:ext uri="{FF2B5EF4-FFF2-40B4-BE49-F238E27FC236}">
                <a16:creationId xmlns:a16="http://schemas.microsoft.com/office/drawing/2014/main" id="{A8193518-9A08-49D2-9EA0-5CFB12E4F08E}"/>
              </a:ext>
            </a:extLst>
          </p:cNvPr>
          <p:cNvSpPr txBox="1">
            <a:spLocks/>
          </p:cNvSpPr>
          <p:nvPr/>
        </p:nvSpPr>
        <p:spPr>
          <a:xfrm>
            <a:off x="150974" y="188459"/>
            <a:ext cx="11890052" cy="45243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a:buNone/>
              <a:tabLst/>
              <a:defRPr sz="3000" b="1" i="0" kern="1200">
                <a:solidFill>
                  <a:schemeClr val="bg1"/>
                </a:solidFill>
                <a:latin typeface="Raleway" panose="020B0003030101060003"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Key Players and Roles</a:t>
            </a:r>
          </a:p>
        </p:txBody>
      </p:sp>
      <p:graphicFrame>
        <p:nvGraphicFramePr>
          <p:cNvPr id="12" name="Diagram 11">
            <a:extLst>
              <a:ext uri="{FF2B5EF4-FFF2-40B4-BE49-F238E27FC236}">
                <a16:creationId xmlns:a16="http://schemas.microsoft.com/office/drawing/2014/main" id="{E4D45F1D-077D-4243-9BA3-55E82ED6D431}"/>
              </a:ext>
            </a:extLst>
          </p:cNvPr>
          <p:cNvGraphicFramePr/>
          <p:nvPr>
            <p:extLst/>
          </p:nvPr>
        </p:nvGraphicFramePr>
        <p:xfrm>
          <a:off x="402537" y="927511"/>
          <a:ext cx="11386925" cy="52108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279523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3B85A79-DE79-414B-B8CC-0CE77C13AE36}"/>
              </a:ext>
            </a:extLst>
          </p:cNvPr>
          <p:cNvSpPr>
            <a:spLocks noGrp="1"/>
          </p:cNvSpPr>
          <p:nvPr>
            <p:ph type="sldNum" sz="quarter" idx="4"/>
          </p:nvPr>
        </p:nvSpPr>
        <p:spPr/>
        <p:txBody>
          <a:bodyPr/>
          <a:lstStyle/>
          <a:p>
            <a:fld id="{6E85E584-ED0B-8444-A304-9729C7985BBF}" type="slidenum">
              <a:rPr lang="en-US" smtClean="0"/>
              <a:pPr/>
              <a:t>26</a:t>
            </a:fld>
            <a:endParaRPr lang="en-US" dirty="0"/>
          </a:p>
        </p:txBody>
      </p:sp>
      <p:sp>
        <p:nvSpPr>
          <p:cNvPr id="3" name="Rectangle 2">
            <a:extLst>
              <a:ext uri="{FF2B5EF4-FFF2-40B4-BE49-F238E27FC236}">
                <a16:creationId xmlns:a16="http://schemas.microsoft.com/office/drawing/2014/main" id="{D6BD090E-CB4E-4E87-9343-23D60F1320F9}"/>
              </a:ext>
            </a:extLst>
          </p:cNvPr>
          <p:cNvSpPr/>
          <p:nvPr/>
        </p:nvSpPr>
        <p:spPr>
          <a:xfrm>
            <a:off x="-153826" y="927511"/>
            <a:ext cx="11707832" cy="1118255"/>
          </a:xfrm>
          <a:prstGeom prst="rect">
            <a:avLst/>
          </a:prstGeom>
        </p:spPr>
        <p:txBody>
          <a:bodyPr wrap="square">
            <a:spAutoFit/>
          </a:bodyPr>
          <a:lstStyle/>
          <a:p>
            <a:pPr lvl="1" algn="just">
              <a:spcBef>
                <a:spcPts val="2000"/>
              </a:spcBef>
            </a:pPr>
            <a:r>
              <a:rPr lang="en-US" sz="2600" dirty="0"/>
              <a:t> </a:t>
            </a:r>
          </a:p>
          <a:p>
            <a:pPr marL="914400" lvl="1" indent="-457200" algn="just">
              <a:spcBef>
                <a:spcPts val="2000"/>
              </a:spcBef>
              <a:buFont typeface="Arial" panose="020B0604020202020204" pitchFamily="34" charset="0"/>
              <a:buChar char="•"/>
            </a:pPr>
            <a:endParaRPr lang="en-US" sz="2400" dirty="0"/>
          </a:p>
        </p:txBody>
      </p:sp>
      <p:sp>
        <p:nvSpPr>
          <p:cNvPr id="7" name="Content Placeholder 3">
            <a:extLst>
              <a:ext uri="{FF2B5EF4-FFF2-40B4-BE49-F238E27FC236}">
                <a16:creationId xmlns:a16="http://schemas.microsoft.com/office/drawing/2014/main" id="{A8193518-9A08-49D2-9EA0-5CFB12E4F08E}"/>
              </a:ext>
            </a:extLst>
          </p:cNvPr>
          <p:cNvSpPr txBox="1">
            <a:spLocks/>
          </p:cNvSpPr>
          <p:nvPr/>
        </p:nvSpPr>
        <p:spPr>
          <a:xfrm>
            <a:off x="150974" y="188459"/>
            <a:ext cx="11890052" cy="45243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a:buNone/>
              <a:tabLst/>
              <a:defRPr sz="3000" b="1" i="0" kern="1200">
                <a:solidFill>
                  <a:schemeClr val="bg1"/>
                </a:solidFill>
                <a:latin typeface="Raleway" panose="020B0003030101060003"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Deep-Dive into Challenges</a:t>
            </a:r>
          </a:p>
        </p:txBody>
      </p:sp>
      <p:graphicFrame>
        <p:nvGraphicFramePr>
          <p:cNvPr id="9" name="Diagram 8">
            <a:extLst>
              <a:ext uri="{FF2B5EF4-FFF2-40B4-BE49-F238E27FC236}">
                <a16:creationId xmlns:a16="http://schemas.microsoft.com/office/drawing/2014/main" id="{0645D598-9FC2-486D-B7E4-9D656DE1BB63}"/>
              </a:ext>
            </a:extLst>
          </p:cNvPr>
          <p:cNvGraphicFramePr/>
          <p:nvPr>
            <p:extLst/>
          </p:nvPr>
        </p:nvGraphicFramePr>
        <p:xfrm>
          <a:off x="547596" y="1057760"/>
          <a:ext cx="11288803" cy="47424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571514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F105343-5834-4D8E-9C72-29E11A697C0A}"/>
              </a:ext>
            </a:extLst>
          </p:cNvPr>
          <p:cNvSpPr>
            <a:spLocks noGrp="1"/>
          </p:cNvSpPr>
          <p:nvPr>
            <p:ph sz="quarter" idx="13"/>
          </p:nvPr>
        </p:nvSpPr>
        <p:spPr/>
        <p:txBody>
          <a:bodyPr/>
          <a:lstStyle/>
          <a:p>
            <a:r>
              <a:rPr lang="en-US" dirty="0"/>
              <a:t>Results of Collaboration</a:t>
            </a:r>
          </a:p>
        </p:txBody>
      </p:sp>
      <p:sp>
        <p:nvSpPr>
          <p:cNvPr id="5" name="Slide Number Placeholder 4">
            <a:extLst>
              <a:ext uri="{FF2B5EF4-FFF2-40B4-BE49-F238E27FC236}">
                <a16:creationId xmlns:a16="http://schemas.microsoft.com/office/drawing/2014/main" id="{3E523EE0-AFEF-4807-9CC2-36EDBC88FC6A}"/>
              </a:ext>
            </a:extLst>
          </p:cNvPr>
          <p:cNvSpPr>
            <a:spLocks noGrp="1"/>
          </p:cNvSpPr>
          <p:nvPr>
            <p:ph type="sldNum" sz="quarter" idx="4"/>
          </p:nvPr>
        </p:nvSpPr>
        <p:spPr/>
        <p:txBody>
          <a:bodyPr/>
          <a:lstStyle/>
          <a:p>
            <a:fld id="{6E85E584-ED0B-8444-A304-9729C7985BBF}" type="slidenum">
              <a:rPr lang="en-US" smtClean="0"/>
              <a:pPr/>
              <a:t>27</a:t>
            </a:fld>
            <a:endParaRPr lang="en-US" dirty="0"/>
          </a:p>
        </p:txBody>
      </p:sp>
      <p:graphicFrame>
        <p:nvGraphicFramePr>
          <p:cNvPr id="6" name="Diagram 5">
            <a:extLst>
              <a:ext uri="{FF2B5EF4-FFF2-40B4-BE49-F238E27FC236}">
                <a16:creationId xmlns:a16="http://schemas.microsoft.com/office/drawing/2014/main" id="{A9869A30-7CD7-49E9-96B3-E205EEA8AFE7}"/>
              </a:ext>
            </a:extLst>
          </p:cNvPr>
          <p:cNvGraphicFramePr/>
          <p:nvPr>
            <p:extLst/>
          </p:nvPr>
        </p:nvGraphicFramePr>
        <p:xfrm>
          <a:off x="541867" y="965200"/>
          <a:ext cx="11243733" cy="5247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565949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661A0CC-9CA0-4053-B2FB-CAFAE0C6EF40}"/>
              </a:ext>
            </a:extLst>
          </p:cNvPr>
          <p:cNvSpPr>
            <a:spLocks noGrp="1"/>
          </p:cNvSpPr>
          <p:nvPr>
            <p:ph type="body" sz="quarter" idx="10"/>
          </p:nvPr>
        </p:nvSpPr>
        <p:spPr/>
        <p:txBody>
          <a:bodyPr/>
          <a:lstStyle/>
          <a:p>
            <a:r>
              <a:rPr lang="en-US" dirty="0"/>
              <a:t>Grace H. Yoon – </a:t>
            </a:r>
            <a:r>
              <a:rPr lang="en-US" dirty="0">
                <a:hlinkClick r:id="rId2"/>
              </a:rPr>
              <a:t>Grace.Yoon@longbeach.gov</a:t>
            </a:r>
            <a:endParaRPr lang="en-US" dirty="0"/>
          </a:p>
          <a:p>
            <a:r>
              <a:rPr lang="en-US" dirty="0"/>
              <a:t>Geraldine Alejo – </a:t>
            </a:r>
            <a:r>
              <a:rPr lang="en-US" dirty="0">
                <a:hlinkClick r:id="rId3"/>
              </a:rPr>
              <a:t>Geraldine.Alejo@longbeach.gov</a:t>
            </a:r>
            <a:endParaRPr lang="en-US" dirty="0"/>
          </a:p>
          <a:p>
            <a:endParaRPr lang="en-US" dirty="0"/>
          </a:p>
        </p:txBody>
      </p:sp>
      <p:sp>
        <p:nvSpPr>
          <p:cNvPr id="4" name="Content Placeholder 3">
            <a:extLst>
              <a:ext uri="{FF2B5EF4-FFF2-40B4-BE49-F238E27FC236}">
                <a16:creationId xmlns:a16="http://schemas.microsoft.com/office/drawing/2014/main" id="{DE7FD4A8-27D9-4202-A8B3-0BA698557847}"/>
              </a:ext>
            </a:extLst>
          </p:cNvPr>
          <p:cNvSpPr>
            <a:spLocks noGrp="1"/>
          </p:cNvSpPr>
          <p:nvPr>
            <p:ph sz="quarter" idx="13"/>
          </p:nvPr>
        </p:nvSpPr>
        <p:spPr/>
        <p:txBody>
          <a:bodyPr/>
          <a:lstStyle/>
          <a:p>
            <a:r>
              <a:rPr lang="en-US" dirty="0"/>
              <a:t>CONTACT INFORMATION </a:t>
            </a:r>
          </a:p>
        </p:txBody>
      </p:sp>
      <p:sp>
        <p:nvSpPr>
          <p:cNvPr id="5" name="Slide Number Placeholder 4">
            <a:extLst>
              <a:ext uri="{FF2B5EF4-FFF2-40B4-BE49-F238E27FC236}">
                <a16:creationId xmlns:a16="http://schemas.microsoft.com/office/drawing/2014/main" id="{A29A3F9F-FBAE-49AB-8ADA-86D372756C1F}"/>
              </a:ext>
            </a:extLst>
          </p:cNvPr>
          <p:cNvSpPr>
            <a:spLocks noGrp="1"/>
          </p:cNvSpPr>
          <p:nvPr>
            <p:ph type="sldNum" sz="quarter" idx="4"/>
          </p:nvPr>
        </p:nvSpPr>
        <p:spPr/>
        <p:txBody>
          <a:bodyPr/>
          <a:lstStyle/>
          <a:p>
            <a:fld id="{6E85E584-ED0B-8444-A304-9729C7985BBF}" type="slidenum">
              <a:rPr lang="en-US" smtClean="0"/>
              <a:pPr/>
              <a:t>28</a:t>
            </a:fld>
            <a:endParaRPr lang="en-US" dirty="0"/>
          </a:p>
        </p:txBody>
      </p:sp>
    </p:spTree>
    <p:extLst>
      <p:ext uri="{BB962C8B-B14F-4D97-AF65-F5344CB8AC3E}">
        <p14:creationId xmlns:p14="http://schemas.microsoft.com/office/powerpoint/2010/main" val="20396550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3B85A79-DE79-414B-B8CC-0CE77C13AE36}"/>
              </a:ext>
            </a:extLst>
          </p:cNvPr>
          <p:cNvSpPr>
            <a:spLocks noGrp="1"/>
          </p:cNvSpPr>
          <p:nvPr>
            <p:ph type="sldNum" sz="quarter" idx="4"/>
          </p:nvPr>
        </p:nvSpPr>
        <p:spPr/>
        <p:txBody>
          <a:bodyPr/>
          <a:lstStyle/>
          <a:p>
            <a:fld id="{6E85E584-ED0B-8444-A304-9729C7985BBF}" type="slidenum">
              <a:rPr lang="en-US" smtClean="0"/>
              <a:pPr/>
              <a:t>3</a:t>
            </a:fld>
            <a:endParaRPr lang="en-US" dirty="0"/>
          </a:p>
        </p:txBody>
      </p:sp>
      <p:sp>
        <p:nvSpPr>
          <p:cNvPr id="3" name="Rectangle 2">
            <a:extLst>
              <a:ext uri="{FF2B5EF4-FFF2-40B4-BE49-F238E27FC236}">
                <a16:creationId xmlns:a16="http://schemas.microsoft.com/office/drawing/2014/main" id="{367C7DE1-AA91-41AC-9E96-1C5855212068}"/>
              </a:ext>
            </a:extLst>
          </p:cNvPr>
          <p:cNvSpPr/>
          <p:nvPr/>
        </p:nvSpPr>
        <p:spPr>
          <a:xfrm>
            <a:off x="250577" y="1204432"/>
            <a:ext cx="3864529" cy="1015663"/>
          </a:xfrm>
          <a:prstGeom prst="rect">
            <a:avLst/>
          </a:prstGeom>
          <a:noFill/>
        </p:spPr>
        <p:txBody>
          <a:bodyPr wrap="square" lIns="91440" tIns="45720" rIns="91440" bIns="45720">
            <a:spAutoFit/>
          </a:bodyPr>
          <a:lstStyle/>
          <a:p>
            <a:pPr algn="ctr"/>
            <a:r>
              <a:rPr lang="en-US" sz="60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Teamwork</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7" name="Rectangle 6">
            <a:extLst>
              <a:ext uri="{FF2B5EF4-FFF2-40B4-BE49-F238E27FC236}">
                <a16:creationId xmlns:a16="http://schemas.microsoft.com/office/drawing/2014/main" id="{1EB78D65-442A-40B8-B1A5-817C7C5C80CE}"/>
              </a:ext>
            </a:extLst>
          </p:cNvPr>
          <p:cNvSpPr/>
          <p:nvPr/>
        </p:nvSpPr>
        <p:spPr>
          <a:xfrm>
            <a:off x="4080856" y="1158265"/>
            <a:ext cx="5018554" cy="1107996"/>
          </a:xfrm>
          <a:prstGeom prst="rect">
            <a:avLst/>
          </a:prstGeom>
          <a:noFill/>
        </p:spPr>
        <p:txBody>
          <a:bodyPr wrap="none" lIns="91440" tIns="45720" rIns="91440" bIns="45720">
            <a:spAutoFit/>
          </a:bodyPr>
          <a:lstStyle/>
          <a:p>
            <a:pPr algn="ctr"/>
            <a:r>
              <a:rPr lang="en-US" sz="6600" b="1" cap="none" spc="50" dirty="0">
                <a:ln w="9525" cmpd="sng">
                  <a:solidFill>
                    <a:schemeClr val="accent1"/>
                  </a:solidFill>
                  <a:prstDash val="solid"/>
                </a:ln>
                <a:solidFill>
                  <a:srgbClr val="70AD47">
                    <a:tint val="1000"/>
                  </a:srgbClr>
                </a:solidFill>
                <a:effectLst>
                  <a:glow rad="38100">
                    <a:schemeClr val="accent1">
                      <a:alpha val="40000"/>
                    </a:schemeClr>
                  </a:glow>
                </a:effectLst>
              </a:rPr>
              <a:t>Collaboration</a:t>
            </a:r>
          </a:p>
        </p:txBody>
      </p:sp>
      <p:sp>
        <p:nvSpPr>
          <p:cNvPr id="9" name="Rectangle 8">
            <a:extLst>
              <a:ext uri="{FF2B5EF4-FFF2-40B4-BE49-F238E27FC236}">
                <a16:creationId xmlns:a16="http://schemas.microsoft.com/office/drawing/2014/main" id="{76A021FB-1AB1-4ADA-943D-48C63DECCDC3}"/>
              </a:ext>
            </a:extLst>
          </p:cNvPr>
          <p:cNvSpPr/>
          <p:nvPr/>
        </p:nvSpPr>
        <p:spPr>
          <a:xfrm>
            <a:off x="8948631" y="1204432"/>
            <a:ext cx="2323988" cy="1015663"/>
          </a:xfrm>
          <a:prstGeom prst="rect">
            <a:avLst/>
          </a:prstGeom>
          <a:noFill/>
        </p:spPr>
        <p:txBody>
          <a:bodyPr wrap="square" lIns="91440" tIns="45720" rIns="91440" bIns="45720">
            <a:spAutoFit/>
          </a:bodyPr>
          <a:lstStyle/>
          <a:p>
            <a:pPr algn="ctr"/>
            <a:r>
              <a:rPr lang="en-US" sz="6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Unity</a:t>
            </a:r>
            <a:endPar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12" name="Speech Bubble: Oval 11">
            <a:extLst>
              <a:ext uri="{FF2B5EF4-FFF2-40B4-BE49-F238E27FC236}">
                <a16:creationId xmlns:a16="http://schemas.microsoft.com/office/drawing/2014/main" id="{DD0BAD06-2075-4203-A1F5-74807E7497F3}"/>
              </a:ext>
            </a:extLst>
          </p:cNvPr>
          <p:cNvSpPr/>
          <p:nvPr/>
        </p:nvSpPr>
        <p:spPr>
          <a:xfrm>
            <a:off x="481541" y="2675332"/>
            <a:ext cx="3564850" cy="3094918"/>
          </a:xfrm>
          <a:prstGeom prst="wedgeEllipseCallou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i="1" dirty="0">
                <a:solidFill>
                  <a:schemeClr val="bg1"/>
                </a:solidFill>
                <a:ea typeface="HGSoeiKakugothicUB" panose="020B0A09000000000000" pitchFamily="49" charset="-128"/>
                <a:cs typeface="Segoe UI" panose="020B0502040204020203" pitchFamily="34" charset="0"/>
              </a:rPr>
              <a:t>We’re finance people. We deal with numbers and facts and have a lot of data to analyze.</a:t>
            </a:r>
          </a:p>
        </p:txBody>
      </p:sp>
      <p:sp>
        <p:nvSpPr>
          <p:cNvPr id="14" name="Speech Bubble: Rectangle 13">
            <a:extLst>
              <a:ext uri="{FF2B5EF4-FFF2-40B4-BE49-F238E27FC236}">
                <a16:creationId xmlns:a16="http://schemas.microsoft.com/office/drawing/2014/main" id="{CC64D0C5-A4B1-44B9-B75B-0F7C5ACB2E91}"/>
              </a:ext>
            </a:extLst>
          </p:cNvPr>
          <p:cNvSpPr/>
          <p:nvPr/>
        </p:nvSpPr>
        <p:spPr>
          <a:xfrm>
            <a:off x="4592197" y="2773236"/>
            <a:ext cx="3007605" cy="3048752"/>
          </a:xfrm>
          <a:prstGeom prst="wedgeRectCallou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i="1" dirty="0"/>
              <a:t>These things sound nice, but with limited time, they are not as critical or practical as other things.</a:t>
            </a:r>
          </a:p>
        </p:txBody>
      </p:sp>
      <p:sp>
        <p:nvSpPr>
          <p:cNvPr id="15" name="Speech Bubble: Oval 14">
            <a:extLst>
              <a:ext uri="{FF2B5EF4-FFF2-40B4-BE49-F238E27FC236}">
                <a16:creationId xmlns:a16="http://schemas.microsoft.com/office/drawing/2014/main" id="{3AA3B8E3-B99F-4C6F-977A-96734D5527D6}"/>
              </a:ext>
            </a:extLst>
          </p:cNvPr>
          <p:cNvSpPr/>
          <p:nvPr/>
        </p:nvSpPr>
        <p:spPr>
          <a:xfrm>
            <a:off x="8048715" y="2743240"/>
            <a:ext cx="3563063" cy="2936682"/>
          </a:xfrm>
          <a:prstGeom prst="wedgeEllipseCallout">
            <a:avLst>
              <a:gd name="adj1" fmla="val 11364"/>
              <a:gd name="adj2" fmla="val 65201"/>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i="1" dirty="0"/>
              <a:t>How do we even do this? It’s less tangible and less concrete than other goals.</a:t>
            </a:r>
          </a:p>
        </p:txBody>
      </p:sp>
      <p:sp>
        <p:nvSpPr>
          <p:cNvPr id="16" name="Content Placeholder 3">
            <a:extLst>
              <a:ext uri="{FF2B5EF4-FFF2-40B4-BE49-F238E27FC236}">
                <a16:creationId xmlns:a16="http://schemas.microsoft.com/office/drawing/2014/main" id="{D83EE681-0450-4AF4-8958-3555B7685D26}"/>
              </a:ext>
            </a:extLst>
          </p:cNvPr>
          <p:cNvSpPr txBox="1">
            <a:spLocks/>
          </p:cNvSpPr>
          <p:nvPr/>
        </p:nvSpPr>
        <p:spPr>
          <a:xfrm>
            <a:off x="167081" y="188459"/>
            <a:ext cx="11890052" cy="45243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a:buNone/>
              <a:tabLst/>
              <a:defRPr sz="3000" b="1" i="0" kern="1200">
                <a:solidFill>
                  <a:schemeClr val="bg1"/>
                </a:solidFill>
                <a:latin typeface="Raleway" panose="020B0003030101060003"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Who Cares? Who’s Got Time for This?</a:t>
            </a:r>
          </a:p>
        </p:txBody>
      </p:sp>
    </p:spTree>
    <p:extLst>
      <p:ext uri="{BB962C8B-B14F-4D97-AF65-F5344CB8AC3E}">
        <p14:creationId xmlns:p14="http://schemas.microsoft.com/office/powerpoint/2010/main" val="1452606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3B85A79-DE79-414B-B8CC-0CE77C13AE36}"/>
              </a:ext>
            </a:extLst>
          </p:cNvPr>
          <p:cNvSpPr>
            <a:spLocks noGrp="1"/>
          </p:cNvSpPr>
          <p:nvPr>
            <p:ph type="sldNum" sz="quarter" idx="4"/>
          </p:nvPr>
        </p:nvSpPr>
        <p:spPr>
          <a:xfrm>
            <a:off x="167081" y="6365787"/>
            <a:ext cx="9713294" cy="365125"/>
          </a:xfrm>
        </p:spPr>
        <p:txBody>
          <a:bodyPr/>
          <a:lstStyle/>
          <a:p>
            <a:fld id="{6E85E584-ED0B-8444-A304-9729C7985BBF}" type="slidenum">
              <a:rPr lang="en-US" smtClean="0"/>
              <a:pPr/>
              <a:t>4</a:t>
            </a:fld>
            <a:endParaRPr lang="en-US" dirty="0"/>
          </a:p>
        </p:txBody>
      </p:sp>
      <p:graphicFrame>
        <p:nvGraphicFramePr>
          <p:cNvPr id="9" name="Text Placeholder 1">
            <a:extLst>
              <a:ext uri="{FF2B5EF4-FFF2-40B4-BE49-F238E27FC236}">
                <a16:creationId xmlns:a16="http://schemas.microsoft.com/office/drawing/2014/main" id="{66357E49-BE34-44F8-AEDF-B27E6696CA9B}"/>
              </a:ext>
            </a:extLst>
          </p:cNvPr>
          <p:cNvGraphicFramePr/>
          <p:nvPr>
            <p:extLst>
              <p:ext uri="{D42A27DB-BD31-4B8C-83A1-F6EECF244321}">
                <p14:modId xmlns:p14="http://schemas.microsoft.com/office/powerpoint/2010/main" val="3106647378"/>
              </p:ext>
            </p:extLst>
          </p:nvPr>
        </p:nvGraphicFramePr>
        <p:xfrm>
          <a:off x="541282" y="1107681"/>
          <a:ext cx="11109435" cy="48304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Content Placeholder 3">
            <a:extLst>
              <a:ext uri="{FF2B5EF4-FFF2-40B4-BE49-F238E27FC236}">
                <a16:creationId xmlns:a16="http://schemas.microsoft.com/office/drawing/2014/main" id="{088DBB65-E5C7-4A33-AA69-BBCCDDA8BA8B}"/>
              </a:ext>
            </a:extLst>
          </p:cNvPr>
          <p:cNvSpPr txBox="1">
            <a:spLocks/>
          </p:cNvSpPr>
          <p:nvPr/>
        </p:nvSpPr>
        <p:spPr>
          <a:xfrm>
            <a:off x="167081" y="188459"/>
            <a:ext cx="11890052" cy="45243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a:buNone/>
              <a:tabLst/>
              <a:defRPr sz="3000" b="1" i="0" kern="1200">
                <a:solidFill>
                  <a:schemeClr val="bg1"/>
                </a:solidFill>
                <a:latin typeface="Raleway" panose="020B0003030101060003"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Strategic Collaboration is Worth the Attention and Investment</a:t>
            </a:r>
          </a:p>
        </p:txBody>
      </p:sp>
      <p:sp>
        <p:nvSpPr>
          <p:cNvPr id="2" name="TextBox 1">
            <a:extLst>
              <a:ext uri="{FF2B5EF4-FFF2-40B4-BE49-F238E27FC236}">
                <a16:creationId xmlns:a16="http://schemas.microsoft.com/office/drawing/2014/main" id="{A86808DB-1D59-450F-A05C-C053F3340E0F}"/>
              </a:ext>
            </a:extLst>
          </p:cNvPr>
          <p:cNvSpPr txBox="1"/>
          <p:nvPr/>
        </p:nvSpPr>
        <p:spPr>
          <a:xfrm>
            <a:off x="1758462" y="2383277"/>
            <a:ext cx="9851726" cy="1015663"/>
          </a:xfrm>
          <a:prstGeom prst="rect">
            <a:avLst/>
          </a:prstGeom>
          <a:noFill/>
        </p:spPr>
        <p:txBody>
          <a:bodyPr wrap="square" rtlCol="0">
            <a:spAutoFit/>
          </a:bodyPr>
          <a:lstStyle/>
          <a:p>
            <a:r>
              <a:rPr lang="en-US" sz="2000" b="1" dirty="0"/>
              <a:t>Collaboration</a:t>
            </a:r>
            <a:r>
              <a:rPr lang="en-US" sz="2000" dirty="0"/>
              <a:t> is working with another person or group to achieve a goal.</a:t>
            </a:r>
          </a:p>
          <a:p>
            <a:r>
              <a:rPr lang="en-US" sz="2000" b="1" dirty="0"/>
              <a:t>Strategic collaboration </a:t>
            </a:r>
            <a:r>
              <a:rPr lang="en-US" sz="2000" dirty="0"/>
              <a:t>is implementing partnerships that are carefully designed and planned that create an advantage in achieving the goals and purposes.</a:t>
            </a:r>
          </a:p>
        </p:txBody>
      </p:sp>
    </p:spTree>
    <p:extLst>
      <p:ext uri="{BB962C8B-B14F-4D97-AF65-F5344CB8AC3E}">
        <p14:creationId xmlns:p14="http://schemas.microsoft.com/office/powerpoint/2010/main" val="15929697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B0C457-CA15-4D14-AB12-DC1C40E60985}"/>
              </a:ext>
            </a:extLst>
          </p:cNvPr>
          <p:cNvSpPr>
            <a:spLocks noGrp="1"/>
          </p:cNvSpPr>
          <p:nvPr>
            <p:ph type="body" sz="quarter" idx="10"/>
          </p:nvPr>
        </p:nvSpPr>
        <p:spPr>
          <a:xfrm>
            <a:off x="718603" y="1537904"/>
            <a:ext cx="6805918" cy="943897"/>
          </a:xfrm>
        </p:spPr>
        <p:txBody>
          <a:bodyPr/>
          <a:lstStyle/>
          <a:p>
            <a:r>
              <a:rPr lang="en-US" dirty="0"/>
              <a:t>Time and Energy are some of our most important and valued commodities</a:t>
            </a:r>
          </a:p>
          <a:p>
            <a:pPr marL="0" indent="0">
              <a:buNone/>
            </a:pPr>
            <a:endParaRPr lang="en-US" dirty="0"/>
          </a:p>
        </p:txBody>
      </p:sp>
      <p:sp>
        <p:nvSpPr>
          <p:cNvPr id="3" name="Content Placeholder 2">
            <a:extLst>
              <a:ext uri="{FF2B5EF4-FFF2-40B4-BE49-F238E27FC236}">
                <a16:creationId xmlns:a16="http://schemas.microsoft.com/office/drawing/2014/main" id="{C00EA0B9-8F61-4B94-83CE-4904D8984590}"/>
              </a:ext>
            </a:extLst>
          </p:cNvPr>
          <p:cNvSpPr>
            <a:spLocks noGrp="1"/>
          </p:cNvSpPr>
          <p:nvPr>
            <p:ph sz="quarter" idx="12"/>
          </p:nvPr>
        </p:nvSpPr>
        <p:spPr>
          <a:xfrm>
            <a:off x="619450" y="1049527"/>
            <a:ext cx="4946017" cy="452437"/>
          </a:xfrm>
        </p:spPr>
        <p:txBody>
          <a:bodyPr/>
          <a:lstStyle/>
          <a:p>
            <a:r>
              <a:rPr lang="en-US" dirty="0">
                <a:latin typeface="+mn-lt"/>
              </a:rPr>
              <a:t>We have Limited Capacity</a:t>
            </a:r>
          </a:p>
        </p:txBody>
      </p:sp>
      <p:sp>
        <p:nvSpPr>
          <p:cNvPr id="4" name="Content Placeholder 3">
            <a:extLst>
              <a:ext uri="{FF2B5EF4-FFF2-40B4-BE49-F238E27FC236}">
                <a16:creationId xmlns:a16="http://schemas.microsoft.com/office/drawing/2014/main" id="{C676C3B7-B6E1-4E25-8678-B987E19D54E0}"/>
              </a:ext>
            </a:extLst>
          </p:cNvPr>
          <p:cNvSpPr>
            <a:spLocks noGrp="1"/>
          </p:cNvSpPr>
          <p:nvPr>
            <p:ph sz="quarter" idx="13"/>
          </p:nvPr>
        </p:nvSpPr>
        <p:spPr/>
        <p:txBody>
          <a:bodyPr/>
          <a:lstStyle/>
          <a:p>
            <a:r>
              <a:rPr lang="en-US" dirty="0">
                <a:latin typeface="+mn-lt"/>
              </a:rPr>
              <a:t>Why We Should Care About Strategic Collaboration</a:t>
            </a:r>
          </a:p>
        </p:txBody>
      </p:sp>
      <p:sp>
        <p:nvSpPr>
          <p:cNvPr id="5" name="Slide Number Placeholder 4">
            <a:extLst>
              <a:ext uri="{FF2B5EF4-FFF2-40B4-BE49-F238E27FC236}">
                <a16:creationId xmlns:a16="http://schemas.microsoft.com/office/drawing/2014/main" id="{CF826C03-19E5-4456-9152-61DC15894C52}"/>
              </a:ext>
            </a:extLst>
          </p:cNvPr>
          <p:cNvSpPr>
            <a:spLocks noGrp="1"/>
          </p:cNvSpPr>
          <p:nvPr>
            <p:ph type="sldNum" sz="quarter" idx="4"/>
          </p:nvPr>
        </p:nvSpPr>
        <p:spPr/>
        <p:txBody>
          <a:bodyPr/>
          <a:lstStyle/>
          <a:p>
            <a:fld id="{6E85E584-ED0B-8444-A304-9729C7985BBF}" type="slidenum">
              <a:rPr lang="en-US" smtClean="0"/>
              <a:pPr/>
              <a:t>5</a:t>
            </a:fld>
            <a:endParaRPr lang="en-US" dirty="0"/>
          </a:p>
        </p:txBody>
      </p:sp>
      <p:sp>
        <p:nvSpPr>
          <p:cNvPr id="6" name="Content Placeholder 2">
            <a:extLst>
              <a:ext uri="{FF2B5EF4-FFF2-40B4-BE49-F238E27FC236}">
                <a16:creationId xmlns:a16="http://schemas.microsoft.com/office/drawing/2014/main" id="{421B4185-A590-492D-A634-44E90FBFA4E3}"/>
              </a:ext>
            </a:extLst>
          </p:cNvPr>
          <p:cNvSpPr txBox="1">
            <a:spLocks/>
          </p:cNvSpPr>
          <p:nvPr/>
        </p:nvSpPr>
        <p:spPr>
          <a:xfrm>
            <a:off x="619450" y="2954432"/>
            <a:ext cx="11201650" cy="82119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a:buNone/>
              <a:tabLst/>
              <a:defRPr sz="2800" b="1" i="0" kern="1200">
                <a:solidFill>
                  <a:schemeClr val="accent1"/>
                </a:solidFill>
                <a:latin typeface="Raleway" panose="020B0003030101060003"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latin typeface="+mn-lt"/>
              </a:rPr>
              <a:t>Anything that helps us maximize our productivity is worth the investment – Collaboration does just that. </a:t>
            </a:r>
          </a:p>
        </p:txBody>
      </p:sp>
      <p:sp>
        <p:nvSpPr>
          <p:cNvPr id="8" name="Speech Bubble: Rectangle 7">
            <a:extLst>
              <a:ext uri="{FF2B5EF4-FFF2-40B4-BE49-F238E27FC236}">
                <a16:creationId xmlns:a16="http://schemas.microsoft.com/office/drawing/2014/main" id="{E51EDF32-1CB7-40EC-BDFF-FD72B711D29F}"/>
              </a:ext>
            </a:extLst>
          </p:cNvPr>
          <p:cNvSpPr/>
          <p:nvPr/>
        </p:nvSpPr>
        <p:spPr>
          <a:xfrm>
            <a:off x="7733841" y="1015380"/>
            <a:ext cx="4208442" cy="1530421"/>
          </a:xfrm>
          <a:prstGeom prst="wedgeRectCallout">
            <a:avLst>
              <a:gd name="adj1" fmla="val -68477"/>
              <a:gd name="adj2" fmla="val 5064"/>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w="19050">
            <a:solidFill>
              <a:srgbClr val="002060"/>
            </a:solidFill>
          </a:ln>
        </p:spPr>
        <p:style>
          <a:lnRef idx="0">
            <a:scrgbClr r="0" g="0" b="0"/>
          </a:lnRef>
          <a:fillRef idx="0">
            <a:scrgbClr r="0" g="0" b="0"/>
          </a:fillRef>
          <a:effectRef idx="0">
            <a:scrgbClr r="0" g="0" b="0"/>
          </a:effectRef>
          <a:fontRef idx="minor">
            <a:schemeClr val="lt1"/>
          </a:fontRef>
        </p:style>
        <p:txBody>
          <a:bodyPr rtlCol="0" anchor="ctr"/>
          <a:lstStyle/>
          <a:p>
            <a:pPr lvl="1"/>
            <a:r>
              <a:rPr lang="en-US" sz="2000" i="1" dirty="0"/>
              <a:t>Today time &amp; attention are the new currency. Both are finite, but the demands on them are infinite.     			- </a:t>
            </a:r>
            <a:r>
              <a:rPr lang="en-US" sz="2000" dirty="0"/>
              <a:t>Jim Kwik</a:t>
            </a:r>
          </a:p>
        </p:txBody>
      </p:sp>
      <p:sp>
        <p:nvSpPr>
          <p:cNvPr id="10" name="Rectangle: Rounded Corners 9">
            <a:extLst>
              <a:ext uri="{FF2B5EF4-FFF2-40B4-BE49-F238E27FC236}">
                <a16:creationId xmlns:a16="http://schemas.microsoft.com/office/drawing/2014/main" id="{F977FDC7-CC5E-406D-9B55-3BEC54395D9D}"/>
              </a:ext>
            </a:extLst>
          </p:cNvPr>
          <p:cNvSpPr/>
          <p:nvPr/>
        </p:nvSpPr>
        <p:spPr>
          <a:xfrm>
            <a:off x="619449" y="4008267"/>
            <a:ext cx="3666111" cy="1983036"/>
          </a:xfrm>
          <a:prstGeom prst="roundRect">
            <a:avLst/>
          </a:prstGeom>
          <a:solidFill>
            <a:srgbClr val="E0950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Minimizes wasted energy or energy diversion</a:t>
            </a:r>
          </a:p>
          <a:p>
            <a:pPr algn="ctr"/>
            <a:endParaRPr lang="en-US" sz="1000" b="1" dirty="0"/>
          </a:p>
          <a:p>
            <a:r>
              <a:rPr lang="en-US" sz="1600" dirty="0"/>
              <a:t>Many studies show cost of poor communication – I.e., SIS International Research (2008) noted productivity lost costing $26K per employee</a:t>
            </a:r>
          </a:p>
        </p:txBody>
      </p:sp>
      <p:sp>
        <p:nvSpPr>
          <p:cNvPr id="12" name="Rectangle: Rounded Corners 11">
            <a:extLst>
              <a:ext uri="{FF2B5EF4-FFF2-40B4-BE49-F238E27FC236}">
                <a16:creationId xmlns:a16="http://schemas.microsoft.com/office/drawing/2014/main" id="{5854ED1F-B16E-43FE-BE40-2B524C99BDAC}"/>
              </a:ext>
            </a:extLst>
          </p:cNvPr>
          <p:cNvSpPr/>
          <p:nvPr/>
        </p:nvSpPr>
        <p:spPr>
          <a:xfrm>
            <a:off x="4560983" y="4008267"/>
            <a:ext cx="3510711" cy="1983036"/>
          </a:xfrm>
          <a:prstGeom prst="roundRect">
            <a:avLst/>
          </a:prstGeom>
          <a:solidFill>
            <a:srgbClr val="BA632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Enhances Sustainability through Challenges</a:t>
            </a:r>
          </a:p>
          <a:p>
            <a:pPr algn="ctr"/>
            <a:endParaRPr lang="en-US" sz="1000" b="1" dirty="0"/>
          </a:p>
          <a:p>
            <a:r>
              <a:rPr lang="en-US" sz="1600" dirty="0"/>
              <a:t>Value of collaboration is greatest when a crisis hit. How much team capital do you have to draw on when there’s a fire?</a:t>
            </a:r>
          </a:p>
        </p:txBody>
      </p:sp>
      <p:sp>
        <p:nvSpPr>
          <p:cNvPr id="13" name="Rectangle: Rounded Corners 12">
            <a:extLst>
              <a:ext uri="{FF2B5EF4-FFF2-40B4-BE49-F238E27FC236}">
                <a16:creationId xmlns:a16="http://schemas.microsoft.com/office/drawing/2014/main" id="{D4A7F059-3AD3-4D4B-8C9F-5DCEEB9B7DDD}"/>
              </a:ext>
            </a:extLst>
          </p:cNvPr>
          <p:cNvSpPr/>
          <p:nvPr/>
        </p:nvSpPr>
        <p:spPr>
          <a:xfrm>
            <a:off x="8431572" y="4008267"/>
            <a:ext cx="3510711" cy="1924210"/>
          </a:xfrm>
          <a:prstGeom prst="roundRect">
            <a:avLst/>
          </a:prstGeom>
          <a:solidFill>
            <a:srgbClr val="E0950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Allows Smarter Use of Strengths and Resources</a:t>
            </a:r>
          </a:p>
          <a:p>
            <a:pPr algn="ctr"/>
            <a:endParaRPr lang="en-US" sz="1000" b="1" dirty="0"/>
          </a:p>
          <a:p>
            <a:r>
              <a:rPr lang="en-US" sz="1600" dirty="0"/>
              <a:t>No one person has all abilities. Leveraging strengths in a smart way gets more done</a:t>
            </a:r>
          </a:p>
        </p:txBody>
      </p:sp>
    </p:spTree>
    <p:extLst>
      <p:ext uri="{BB962C8B-B14F-4D97-AF65-F5344CB8AC3E}">
        <p14:creationId xmlns:p14="http://schemas.microsoft.com/office/powerpoint/2010/main" val="2327025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fade">
                                      <p:cBhvr>
                                        <p:cTn id="10" dur="500"/>
                                        <p:tgtEl>
                                          <p:spTgt spid="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P spid="6" grpId="0"/>
      <p:bldP spid="8" grpId="0" animBg="1"/>
      <p:bldP spid="10" grpId="0" animBg="1"/>
      <p:bldP spid="12"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B0C457-CA15-4D14-AB12-DC1C40E60985}"/>
              </a:ext>
            </a:extLst>
          </p:cNvPr>
          <p:cNvSpPr>
            <a:spLocks noGrp="1"/>
          </p:cNvSpPr>
          <p:nvPr>
            <p:ph type="body" sz="quarter" idx="10"/>
          </p:nvPr>
        </p:nvSpPr>
        <p:spPr>
          <a:xfrm>
            <a:off x="718602" y="1505545"/>
            <a:ext cx="11102497" cy="943897"/>
          </a:xfrm>
        </p:spPr>
        <p:txBody>
          <a:bodyPr/>
          <a:lstStyle/>
          <a:p>
            <a:r>
              <a:rPr lang="en-US" dirty="0"/>
              <a:t>Fancy strategic plans often get quickly outdated or collect dust on shelves</a:t>
            </a:r>
          </a:p>
          <a:p>
            <a:r>
              <a:rPr lang="en-US" dirty="0"/>
              <a:t>Reactionary vs. Strategic </a:t>
            </a:r>
          </a:p>
          <a:p>
            <a:pPr marL="0" indent="0">
              <a:buNone/>
            </a:pPr>
            <a:endParaRPr lang="en-US" dirty="0"/>
          </a:p>
        </p:txBody>
      </p:sp>
      <p:sp>
        <p:nvSpPr>
          <p:cNvPr id="3" name="Content Placeholder 2">
            <a:extLst>
              <a:ext uri="{FF2B5EF4-FFF2-40B4-BE49-F238E27FC236}">
                <a16:creationId xmlns:a16="http://schemas.microsoft.com/office/drawing/2014/main" id="{C00EA0B9-8F61-4B94-83CE-4904D8984590}"/>
              </a:ext>
            </a:extLst>
          </p:cNvPr>
          <p:cNvSpPr>
            <a:spLocks noGrp="1"/>
          </p:cNvSpPr>
          <p:nvPr>
            <p:ph sz="quarter" idx="12"/>
          </p:nvPr>
        </p:nvSpPr>
        <p:spPr>
          <a:xfrm>
            <a:off x="619449" y="1049527"/>
            <a:ext cx="11437683" cy="452437"/>
          </a:xfrm>
        </p:spPr>
        <p:txBody>
          <a:bodyPr/>
          <a:lstStyle/>
          <a:p>
            <a:r>
              <a:rPr lang="en-US" dirty="0">
                <a:latin typeface="+mn-lt"/>
              </a:rPr>
              <a:t>Strategic Planning that is actually useful for the organization is difficult to do</a:t>
            </a:r>
          </a:p>
        </p:txBody>
      </p:sp>
      <p:sp>
        <p:nvSpPr>
          <p:cNvPr id="4" name="Content Placeholder 3">
            <a:extLst>
              <a:ext uri="{FF2B5EF4-FFF2-40B4-BE49-F238E27FC236}">
                <a16:creationId xmlns:a16="http://schemas.microsoft.com/office/drawing/2014/main" id="{C676C3B7-B6E1-4E25-8678-B987E19D54E0}"/>
              </a:ext>
            </a:extLst>
          </p:cNvPr>
          <p:cNvSpPr>
            <a:spLocks noGrp="1"/>
          </p:cNvSpPr>
          <p:nvPr>
            <p:ph sz="quarter" idx="13"/>
          </p:nvPr>
        </p:nvSpPr>
        <p:spPr/>
        <p:txBody>
          <a:bodyPr/>
          <a:lstStyle/>
          <a:p>
            <a:r>
              <a:rPr lang="en-US" dirty="0">
                <a:latin typeface="+mn-lt"/>
              </a:rPr>
              <a:t>Why We Should Care About Strategic Collaboration, continued</a:t>
            </a:r>
          </a:p>
        </p:txBody>
      </p:sp>
      <p:sp>
        <p:nvSpPr>
          <p:cNvPr id="5" name="Slide Number Placeholder 4">
            <a:extLst>
              <a:ext uri="{FF2B5EF4-FFF2-40B4-BE49-F238E27FC236}">
                <a16:creationId xmlns:a16="http://schemas.microsoft.com/office/drawing/2014/main" id="{CF826C03-19E5-4456-9152-61DC15894C52}"/>
              </a:ext>
            </a:extLst>
          </p:cNvPr>
          <p:cNvSpPr>
            <a:spLocks noGrp="1"/>
          </p:cNvSpPr>
          <p:nvPr>
            <p:ph type="sldNum" sz="quarter" idx="4"/>
          </p:nvPr>
        </p:nvSpPr>
        <p:spPr/>
        <p:txBody>
          <a:bodyPr/>
          <a:lstStyle/>
          <a:p>
            <a:fld id="{6E85E584-ED0B-8444-A304-9729C7985BBF}" type="slidenum">
              <a:rPr lang="en-US" smtClean="0"/>
              <a:pPr/>
              <a:t>6</a:t>
            </a:fld>
            <a:endParaRPr lang="en-US" dirty="0"/>
          </a:p>
        </p:txBody>
      </p:sp>
      <p:sp>
        <p:nvSpPr>
          <p:cNvPr id="6" name="Content Placeholder 2">
            <a:extLst>
              <a:ext uri="{FF2B5EF4-FFF2-40B4-BE49-F238E27FC236}">
                <a16:creationId xmlns:a16="http://schemas.microsoft.com/office/drawing/2014/main" id="{421B4185-A590-492D-A634-44E90FBFA4E3}"/>
              </a:ext>
            </a:extLst>
          </p:cNvPr>
          <p:cNvSpPr txBox="1">
            <a:spLocks/>
          </p:cNvSpPr>
          <p:nvPr/>
        </p:nvSpPr>
        <p:spPr>
          <a:xfrm>
            <a:off x="619450" y="2954432"/>
            <a:ext cx="11201650" cy="82119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a:buNone/>
              <a:tabLst/>
              <a:defRPr sz="2800" b="1" i="0" kern="1200">
                <a:solidFill>
                  <a:schemeClr val="accent1"/>
                </a:solidFill>
                <a:latin typeface="Raleway" panose="020B0003030101060003"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latin typeface="+mn-lt"/>
              </a:rPr>
              <a:t>A collaborative budget process actually serves as a vehicle for effective short-term citywide strategic planning. In Long Beach, the Budget Office:</a:t>
            </a:r>
          </a:p>
        </p:txBody>
      </p:sp>
      <p:sp>
        <p:nvSpPr>
          <p:cNvPr id="10" name="Rectangle: Rounded Corners 9">
            <a:extLst>
              <a:ext uri="{FF2B5EF4-FFF2-40B4-BE49-F238E27FC236}">
                <a16:creationId xmlns:a16="http://schemas.microsoft.com/office/drawing/2014/main" id="{F977FDC7-CC5E-406D-9B55-3BEC54395D9D}"/>
              </a:ext>
            </a:extLst>
          </p:cNvPr>
          <p:cNvSpPr/>
          <p:nvPr/>
        </p:nvSpPr>
        <p:spPr>
          <a:xfrm>
            <a:off x="619449" y="4008267"/>
            <a:ext cx="3666111" cy="1983036"/>
          </a:xfrm>
          <a:prstGeom prst="roundRect">
            <a:avLst/>
          </a:prstGeom>
          <a:solidFill>
            <a:srgbClr val="E0950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Participates in discussions at the executive level</a:t>
            </a:r>
          </a:p>
          <a:p>
            <a:pPr algn="ctr"/>
            <a:endParaRPr lang="en-US" sz="700" dirty="0"/>
          </a:p>
          <a:p>
            <a:pPr algn="ctr"/>
            <a:r>
              <a:rPr lang="en-US" sz="1600" dirty="0"/>
              <a:t>This allows us to be Team RAT (Relevant, Accurate, Timely) and understand significant issues</a:t>
            </a:r>
            <a:endParaRPr lang="en-US" sz="1400" dirty="0"/>
          </a:p>
        </p:txBody>
      </p:sp>
      <p:sp>
        <p:nvSpPr>
          <p:cNvPr id="12" name="Rectangle: Rounded Corners 11">
            <a:extLst>
              <a:ext uri="{FF2B5EF4-FFF2-40B4-BE49-F238E27FC236}">
                <a16:creationId xmlns:a16="http://schemas.microsoft.com/office/drawing/2014/main" id="{5854ED1F-B16E-43FE-BE40-2B524C99BDAC}"/>
              </a:ext>
            </a:extLst>
          </p:cNvPr>
          <p:cNvSpPr/>
          <p:nvPr/>
        </p:nvSpPr>
        <p:spPr>
          <a:xfrm>
            <a:off x="4560983" y="4008267"/>
            <a:ext cx="3510711" cy="1983036"/>
          </a:xfrm>
          <a:prstGeom prst="roundRect">
            <a:avLst/>
          </a:prstGeom>
          <a:solidFill>
            <a:srgbClr val="BA632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Raises and discusses key issues and provides options for approaches</a:t>
            </a:r>
          </a:p>
          <a:p>
            <a:pPr algn="ctr"/>
            <a:endParaRPr lang="en-US" sz="700" b="1" dirty="0"/>
          </a:p>
          <a:p>
            <a:r>
              <a:rPr lang="en-US" sz="1600" dirty="0"/>
              <a:t>What are the obstacles facing the City? What questions do we need to ask? What needs to go to Council?</a:t>
            </a:r>
          </a:p>
        </p:txBody>
      </p:sp>
      <p:sp>
        <p:nvSpPr>
          <p:cNvPr id="13" name="Rectangle: Rounded Corners 12">
            <a:extLst>
              <a:ext uri="{FF2B5EF4-FFF2-40B4-BE49-F238E27FC236}">
                <a16:creationId xmlns:a16="http://schemas.microsoft.com/office/drawing/2014/main" id="{D4A7F059-3AD3-4D4B-8C9F-5DCEEB9B7DDD}"/>
              </a:ext>
            </a:extLst>
          </p:cNvPr>
          <p:cNvSpPr/>
          <p:nvPr/>
        </p:nvSpPr>
        <p:spPr>
          <a:xfrm>
            <a:off x="8431572" y="4008267"/>
            <a:ext cx="3510711" cy="1924210"/>
          </a:xfrm>
          <a:prstGeom prst="roundRect">
            <a:avLst/>
          </a:prstGeom>
          <a:solidFill>
            <a:srgbClr val="E0950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Produces a budget book that represents the City’s priorities</a:t>
            </a:r>
          </a:p>
          <a:p>
            <a:pPr algn="ctr"/>
            <a:endParaRPr lang="en-US" sz="1000" b="1" dirty="0"/>
          </a:p>
          <a:p>
            <a:r>
              <a:rPr lang="en-US" sz="1600" dirty="0"/>
              <a:t>Book is a physical representation of collaboration</a:t>
            </a:r>
          </a:p>
        </p:txBody>
      </p:sp>
    </p:spTree>
    <p:extLst>
      <p:ext uri="{BB962C8B-B14F-4D97-AF65-F5344CB8AC3E}">
        <p14:creationId xmlns:p14="http://schemas.microsoft.com/office/powerpoint/2010/main" val="3836726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fade">
                                      <p:cBhvr>
                                        <p:cTn id="10" dur="500"/>
                                        <p:tgtEl>
                                          <p:spTgt spid="2">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fade">
                                      <p:cBhvr>
                                        <p:cTn id="13" dur="500"/>
                                        <p:tgtEl>
                                          <p:spTgt spid="2">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build="p"/>
      <p:bldP spid="6" grpId="0"/>
      <p:bldP spid="10" grpId="0" animBg="1"/>
      <p:bldP spid="12"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3B85A79-DE79-414B-B8CC-0CE77C13AE36}"/>
              </a:ext>
            </a:extLst>
          </p:cNvPr>
          <p:cNvSpPr>
            <a:spLocks noGrp="1"/>
          </p:cNvSpPr>
          <p:nvPr>
            <p:ph type="sldNum" sz="quarter" idx="4"/>
          </p:nvPr>
        </p:nvSpPr>
        <p:spPr/>
        <p:txBody>
          <a:bodyPr/>
          <a:lstStyle/>
          <a:p>
            <a:fld id="{6E85E584-ED0B-8444-A304-9729C7985BBF}" type="slidenum">
              <a:rPr lang="en-US" smtClean="0"/>
              <a:pPr/>
              <a:t>7</a:t>
            </a:fld>
            <a:endParaRPr lang="en-US" dirty="0"/>
          </a:p>
        </p:txBody>
      </p:sp>
      <p:sp>
        <p:nvSpPr>
          <p:cNvPr id="14" name="Speech Bubble: Rectangle 13">
            <a:extLst>
              <a:ext uri="{FF2B5EF4-FFF2-40B4-BE49-F238E27FC236}">
                <a16:creationId xmlns:a16="http://schemas.microsoft.com/office/drawing/2014/main" id="{CC64D0C5-A4B1-44B9-B75B-0F7C5ACB2E91}"/>
              </a:ext>
            </a:extLst>
          </p:cNvPr>
          <p:cNvSpPr/>
          <p:nvPr/>
        </p:nvSpPr>
        <p:spPr>
          <a:xfrm>
            <a:off x="6346254" y="1300203"/>
            <a:ext cx="4814370" cy="4257593"/>
          </a:xfrm>
          <a:prstGeom prst="wedgeRectCallout">
            <a:avLst>
              <a:gd name="adj1" fmla="val -36553"/>
              <a:gd name="adj2" fmla="val 73220"/>
            </a:avLst>
          </a:prstGeom>
          <a:solidFill>
            <a:srgbClr val="00823B"/>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200" i="1" dirty="0"/>
              <a:t>The budget process is a multi-year communication strategy to communicate and acquire funding for the legislative mandates or liability issues that are not so publicly exciting.  Whether it's pension obligations, liability insurance,....putting things into the budget is part of ongoing education on departmental issues.</a:t>
            </a:r>
          </a:p>
          <a:p>
            <a:pPr algn="ctr"/>
            <a:endParaRPr lang="en-US" sz="1200" i="1" dirty="0"/>
          </a:p>
          <a:p>
            <a:pPr algn="ctr"/>
            <a:r>
              <a:rPr lang="en-US" sz="2000" i="1" dirty="0"/>
              <a:t>- </a:t>
            </a:r>
            <a:r>
              <a:rPr lang="en-US" sz="2000" dirty="0"/>
              <a:t>Technology and Innovation Department</a:t>
            </a:r>
          </a:p>
        </p:txBody>
      </p:sp>
      <p:sp>
        <p:nvSpPr>
          <p:cNvPr id="16" name="Content Placeholder 3">
            <a:extLst>
              <a:ext uri="{FF2B5EF4-FFF2-40B4-BE49-F238E27FC236}">
                <a16:creationId xmlns:a16="http://schemas.microsoft.com/office/drawing/2014/main" id="{D83EE681-0450-4AF4-8958-3555B7685D26}"/>
              </a:ext>
            </a:extLst>
          </p:cNvPr>
          <p:cNvSpPr txBox="1">
            <a:spLocks/>
          </p:cNvSpPr>
          <p:nvPr/>
        </p:nvSpPr>
        <p:spPr>
          <a:xfrm>
            <a:off x="167081" y="188459"/>
            <a:ext cx="11890052" cy="45243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a:buNone/>
              <a:tabLst/>
              <a:defRPr sz="3000" b="1" i="0" kern="1200">
                <a:solidFill>
                  <a:schemeClr val="bg1"/>
                </a:solidFill>
                <a:latin typeface="Raleway" panose="020B0003030101060003"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Why We Should Care About Strategic Collaboration, continued</a:t>
            </a:r>
          </a:p>
          <a:p>
            <a:endParaRPr lang="en-US" dirty="0"/>
          </a:p>
        </p:txBody>
      </p:sp>
      <p:sp>
        <p:nvSpPr>
          <p:cNvPr id="10" name="Speech Bubble: Rectangle 9">
            <a:extLst>
              <a:ext uri="{FF2B5EF4-FFF2-40B4-BE49-F238E27FC236}">
                <a16:creationId xmlns:a16="http://schemas.microsoft.com/office/drawing/2014/main" id="{A7C31B0F-0A4C-4E05-A2DC-F7F895B01782}"/>
              </a:ext>
            </a:extLst>
          </p:cNvPr>
          <p:cNvSpPr/>
          <p:nvPr/>
        </p:nvSpPr>
        <p:spPr>
          <a:xfrm>
            <a:off x="903294" y="1300203"/>
            <a:ext cx="4814370" cy="4257593"/>
          </a:xfrm>
          <a:prstGeom prst="wedgeRectCallout">
            <a:avLst>
              <a:gd name="adj1" fmla="val 45400"/>
              <a:gd name="adj2" fmla="val 73165"/>
            </a:avLst>
          </a:prstGeom>
          <a:solidFill>
            <a:schemeClr val="accent6">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r>
              <a:rPr lang="en-US" sz="2200" i="1" dirty="0"/>
              <a:t>As part of the Budget process, the Budget Office takes many conversations throughout the year on major issues or costly issues facing departments and highlight them for City Manager to find how to incorporate funding even when we are making cuts.</a:t>
            </a:r>
          </a:p>
          <a:p>
            <a:pPr lvl="0"/>
            <a:endParaRPr lang="en-US" sz="2200" i="1" dirty="0"/>
          </a:p>
          <a:p>
            <a:pPr algn="ctr"/>
            <a:r>
              <a:rPr lang="en-US" sz="2200" i="1" dirty="0"/>
              <a:t>                           - </a:t>
            </a:r>
            <a:r>
              <a:rPr lang="en-US" sz="2200" dirty="0"/>
              <a:t>Police Department</a:t>
            </a:r>
          </a:p>
        </p:txBody>
      </p:sp>
    </p:spTree>
    <p:extLst>
      <p:ext uri="{BB962C8B-B14F-4D97-AF65-F5344CB8AC3E}">
        <p14:creationId xmlns:p14="http://schemas.microsoft.com/office/powerpoint/2010/main" val="30745972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E65AF0F-1F41-43C2-B649-048C875304A2}"/>
              </a:ext>
            </a:extLst>
          </p:cNvPr>
          <p:cNvSpPr>
            <a:spLocks noGrp="1"/>
          </p:cNvSpPr>
          <p:nvPr>
            <p:ph sz="quarter" idx="13"/>
          </p:nvPr>
        </p:nvSpPr>
        <p:spPr/>
        <p:txBody>
          <a:bodyPr/>
          <a:lstStyle/>
          <a:p>
            <a:r>
              <a:rPr lang="en-US" dirty="0"/>
              <a:t>So What Does This Really Look Like?</a:t>
            </a:r>
          </a:p>
        </p:txBody>
      </p:sp>
      <p:sp>
        <p:nvSpPr>
          <p:cNvPr id="5" name="Slide Number Placeholder 4">
            <a:extLst>
              <a:ext uri="{FF2B5EF4-FFF2-40B4-BE49-F238E27FC236}">
                <a16:creationId xmlns:a16="http://schemas.microsoft.com/office/drawing/2014/main" id="{E3B85A79-DE79-414B-B8CC-0CE77C13AE36}"/>
              </a:ext>
            </a:extLst>
          </p:cNvPr>
          <p:cNvSpPr>
            <a:spLocks noGrp="1"/>
          </p:cNvSpPr>
          <p:nvPr>
            <p:ph type="sldNum" sz="quarter" idx="4"/>
          </p:nvPr>
        </p:nvSpPr>
        <p:spPr/>
        <p:txBody>
          <a:bodyPr/>
          <a:lstStyle/>
          <a:p>
            <a:fld id="{6E85E584-ED0B-8444-A304-9729C7985BBF}" type="slidenum">
              <a:rPr lang="en-US" smtClean="0"/>
              <a:pPr/>
              <a:t>8</a:t>
            </a:fld>
            <a:endParaRPr lang="en-US" dirty="0"/>
          </a:p>
        </p:txBody>
      </p:sp>
      <p:graphicFrame>
        <p:nvGraphicFramePr>
          <p:cNvPr id="7" name="Text Placeholder 1">
            <a:extLst>
              <a:ext uri="{FF2B5EF4-FFF2-40B4-BE49-F238E27FC236}">
                <a16:creationId xmlns:a16="http://schemas.microsoft.com/office/drawing/2014/main" id="{6F4B7F02-2D1D-4DEA-BA1E-FB1CD1B0B669}"/>
              </a:ext>
            </a:extLst>
          </p:cNvPr>
          <p:cNvGraphicFramePr/>
          <p:nvPr>
            <p:extLst>
              <p:ext uri="{D42A27DB-BD31-4B8C-83A1-F6EECF244321}">
                <p14:modId xmlns:p14="http://schemas.microsoft.com/office/powerpoint/2010/main" val="695995152"/>
              </p:ext>
            </p:extLst>
          </p:nvPr>
        </p:nvGraphicFramePr>
        <p:xfrm>
          <a:off x="756744" y="1107681"/>
          <a:ext cx="11109435" cy="52581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480942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E65AF0F-1F41-43C2-B649-048C875304A2}"/>
              </a:ext>
            </a:extLst>
          </p:cNvPr>
          <p:cNvSpPr>
            <a:spLocks noGrp="1"/>
          </p:cNvSpPr>
          <p:nvPr>
            <p:ph sz="quarter" idx="13"/>
          </p:nvPr>
        </p:nvSpPr>
        <p:spPr/>
        <p:txBody>
          <a:bodyPr/>
          <a:lstStyle/>
          <a:p>
            <a:r>
              <a:rPr lang="en-US" dirty="0"/>
              <a:t>Challenge to Collaboration #1</a:t>
            </a:r>
          </a:p>
        </p:txBody>
      </p:sp>
      <p:sp>
        <p:nvSpPr>
          <p:cNvPr id="5" name="Slide Number Placeholder 4">
            <a:extLst>
              <a:ext uri="{FF2B5EF4-FFF2-40B4-BE49-F238E27FC236}">
                <a16:creationId xmlns:a16="http://schemas.microsoft.com/office/drawing/2014/main" id="{E3B85A79-DE79-414B-B8CC-0CE77C13AE36}"/>
              </a:ext>
            </a:extLst>
          </p:cNvPr>
          <p:cNvSpPr>
            <a:spLocks noGrp="1"/>
          </p:cNvSpPr>
          <p:nvPr>
            <p:ph type="sldNum" sz="quarter" idx="4"/>
          </p:nvPr>
        </p:nvSpPr>
        <p:spPr/>
        <p:txBody>
          <a:bodyPr/>
          <a:lstStyle/>
          <a:p>
            <a:fld id="{6E85E584-ED0B-8444-A304-9729C7985BBF}" type="slidenum">
              <a:rPr lang="en-US" smtClean="0"/>
              <a:pPr/>
              <a:t>9</a:t>
            </a:fld>
            <a:endParaRPr lang="en-US" dirty="0"/>
          </a:p>
        </p:txBody>
      </p:sp>
      <p:sp>
        <p:nvSpPr>
          <p:cNvPr id="6" name="Text Placeholder 1">
            <a:extLst>
              <a:ext uri="{FF2B5EF4-FFF2-40B4-BE49-F238E27FC236}">
                <a16:creationId xmlns:a16="http://schemas.microsoft.com/office/drawing/2014/main" id="{3F6792E0-FF26-4299-8770-5C69D485B6A8}"/>
              </a:ext>
            </a:extLst>
          </p:cNvPr>
          <p:cNvSpPr>
            <a:spLocks noGrp="1"/>
          </p:cNvSpPr>
          <p:nvPr>
            <p:ph type="body" sz="quarter" idx="10"/>
          </p:nvPr>
        </p:nvSpPr>
        <p:spPr>
          <a:xfrm>
            <a:off x="756744" y="1006022"/>
            <a:ext cx="11109435" cy="5258106"/>
          </a:xfrm>
        </p:spPr>
        <p:txBody>
          <a:bodyPr wrap="square" numCol="1" anchor="t" anchorCtr="0">
            <a:noAutofit/>
          </a:bodyPr>
          <a:lstStyle/>
          <a:p>
            <a:r>
              <a:rPr lang="en-US" dirty="0"/>
              <a:t>A “Central” Budget Office and an Operating Department have inherently different focus and approaches; this becomes more visible when implementing a process citywide</a:t>
            </a:r>
          </a:p>
          <a:p>
            <a:r>
              <a:rPr lang="en-US" b="1" dirty="0">
                <a:solidFill>
                  <a:srgbClr val="002060"/>
                </a:solidFill>
              </a:rPr>
              <a:t>EXAMPLE:  </a:t>
            </a:r>
            <a:r>
              <a:rPr lang="en-US" dirty="0"/>
              <a:t>City of Long Beach – Service Priority Budgeting</a:t>
            </a:r>
          </a:p>
          <a:p>
            <a:pPr marL="0" indent="0">
              <a:buNone/>
            </a:pPr>
            <a:endParaRPr lang="en-US" dirty="0"/>
          </a:p>
        </p:txBody>
      </p:sp>
      <p:sp>
        <p:nvSpPr>
          <p:cNvPr id="2" name="Speech Bubble: Rectangle with Corners Rounded 1">
            <a:extLst>
              <a:ext uri="{FF2B5EF4-FFF2-40B4-BE49-F238E27FC236}">
                <a16:creationId xmlns:a16="http://schemas.microsoft.com/office/drawing/2014/main" id="{42181436-E441-48CF-BE52-F44FDB61C24C}"/>
              </a:ext>
            </a:extLst>
          </p:cNvPr>
          <p:cNvSpPr/>
          <p:nvPr/>
        </p:nvSpPr>
        <p:spPr>
          <a:xfrm>
            <a:off x="572878" y="2930000"/>
            <a:ext cx="11293302" cy="3070661"/>
          </a:xfrm>
          <a:prstGeom prst="wedgeRoundRectCallout">
            <a:avLst>
              <a:gd name="adj1" fmla="val -34093"/>
              <a:gd name="adj2" fmla="val 71141"/>
              <a:gd name="adj3" fmla="val 16667"/>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glow rad="139700">
              <a:schemeClr val="accent1">
                <a:satMod val="175000"/>
                <a:alpha val="40000"/>
              </a:schemeClr>
            </a:glow>
          </a:effectLst>
        </p:spPr>
        <p:style>
          <a:lnRef idx="0">
            <a:scrgbClr r="0" g="0" b="0"/>
          </a:lnRef>
          <a:fillRef idx="0">
            <a:scrgbClr r="0" g="0" b="0"/>
          </a:fillRef>
          <a:effectRef idx="0">
            <a:scrgbClr r="0" g="0" b="0"/>
          </a:effectRef>
          <a:fontRef idx="minor">
            <a:schemeClr val="lt1"/>
          </a:fontRef>
        </p:style>
        <p:txBody>
          <a:bodyPr rtlCol="0" anchor="ctr"/>
          <a:lstStyle/>
          <a:p>
            <a:r>
              <a:rPr lang="en-US" dirty="0"/>
              <a:t>Budget had to lead it and communicate very quickly to departments– even though the task itself was really difficult and hard to standardize.  Looking back, there were moments where, I was really frustrated because I needed to use a standard template to tell our story in a way that didn’t fit the standard or in a way that I trouble seeing. I found it hard to describe our business model at the high level required, while still conveying what our program managers needed to include regarding the nuances of what we do and why it’s important…</a:t>
            </a:r>
          </a:p>
          <a:p>
            <a:endParaRPr lang="en-US" sz="1100" dirty="0"/>
          </a:p>
          <a:p>
            <a:r>
              <a:rPr lang="en-US" dirty="0"/>
              <a:t>I guess it boils down to as central and department offices, we know that policy-makers and the public need our information in a standard way, but when we’re looking at dollars from the ground level here in the department, that can be very hard to do, because we need flexibility and nuance in order to manage the day-to-day.</a:t>
            </a:r>
          </a:p>
          <a:p>
            <a:endParaRPr lang="en-US" sz="1000" dirty="0"/>
          </a:p>
          <a:p>
            <a:r>
              <a:rPr lang="en-US" dirty="0"/>
              <a:t>							            - Development Services Department</a:t>
            </a:r>
          </a:p>
        </p:txBody>
      </p:sp>
    </p:spTree>
    <p:extLst>
      <p:ext uri="{BB962C8B-B14F-4D97-AF65-F5344CB8AC3E}">
        <p14:creationId xmlns:p14="http://schemas.microsoft.com/office/powerpoint/2010/main" val="3168889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LB Theme- Dept logo">
  <a:themeElements>
    <a:clrScheme name="Long Beach colors">
      <a:dk1>
        <a:srgbClr val="000000"/>
      </a:dk1>
      <a:lt1>
        <a:srgbClr val="FFFFFF"/>
      </a:lt1>
      <a:dk2>
        <a:srgbClr val="44546A"/>
      </a:dk2>
      <a:lt2>
        <a:srgbClr val="E7E6E6"/>
      </a:lt2>
      <a:accent1>
        <a:srgbClr val="126194"/>
      </a:accent1>
      <a:accent2>
        <a:srgbClr val="00C4E0"/>
      </a:accent2>
      <a:accent3>
        <a:srgbClr val="02ADED"/>
      </a:accent3>
      <a:accent4>
        <a:srgbClr val="626365"/>
      </a:accent4>
      <a:accent5>
        <a:srgbClr val="939598"/>
      </a:accent5>
      <a:accent6>
        <a:srgbClr val="0083B5"/>
      </a:accent6>
      <a:hlink>
        <a:srgbClr val="09324C"/>
      </a:hlink>
      <a:folHlink>
        <a:srgbClr val="FF675D"/>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B Theme">
  <a:themeElements>
    <a:clrScheme name="Long Beach">
      <a:dk1>
        <a:srgbClr val="000000"/>
      </a:dk1>
      <a:lt1>
        <a:srgbClr val="FFFFFF"/>
      </a:lt1>
      <a:dk2>
        <a:srgbClr val="44546A"/>
      </a:dk2>
      <a:lt2>
        <a:srgbClr val="E7E6E6"/>
      </a:lt2>
      <a:accent1>
        <a:srgbClr val="126194"/>
      </a:accent1>
      <a:accent2>
        <a:srgbClr val="00C4E0"/>
      </a:accent2>
      <a:accent3>
        <a:srgbClr val="02ADED"/>
      </a:accent3>
      <a:accent4>
        <a:srgbClr val="626365"/>
      </a:accent4>
      <a:accent5>
        <a:srgbClr val="939598"/>
      </a:accent5>
      <a:accent6>
        <a:srgbClr val="0083B5"/>
      </a:accent6>
      <a:hlink>
        <a:srgbClr val="09324C"/>
      </a:hlink>
      <a:folHlink>
        <a:srgbClr val="FF675D"/>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B Theme v2">
  <a:themeElements>
    <a:clrScheme name="Long Beach colors">
      <a:dk1>
        <a:srgbClr val="000000"/>
      </a:dk1>
      <a:lt1>
        <a:srgbClr val="FFFFFF"/>
      </a:lt1>
      <a:dk2>
        <a:srgbClr val="44546A"/>
      </a:dk2>
      <a:lt2>
        <a:srgbClr val="E7E6E6"/>
      </a:lt2>
      <a:accent1>
        <a:srgbClr val="126194"/>
      </a:accent1>
      <a:accent2>
        <a:srgbClr val="00C4E0"/>
      </a:accent2>
      <a:accent3>
        <a:srgbClr val="02ADED"/>
      </a:accent3>
      <a:accent4>
        <a:srgbClr val="626365"/>
      </a:accent4>
      <a:accent5>
        <a:srgbClr val="939598"/>
      </a:accent5>
      <a:accent6>
        <a:srgbClr val="0083B5"/>
      </a:accent6>
      <a:hlink>
        <a:srgbClr val="09324C"/>
      </a:hlink>
      <a:folHlink>
        <a:srgbClr val="FF675D"/>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LB Theme_Cover">
  <a:themeElements>
    <a:clrScheme name="City of Long Beach Colors">
      <a:dk1>
        <a:srgbClr val="000000"/>
      </a:dk1>
      <a:lt1>
        <a:srgbClr val="FFFFFF"/>
      </a:lt1>
      <a:dk2>
        <a:srgbClr val="44546A"/>
      </a:dk2>
      <a:lt2>
        <a:srgbClr val="E7E6E6"/>
      </a:lt2>
      <a:accent1>
        <a:srgbClr val="126194"/>
      </a:accent1>
      <a:accent2>
        <a:srgbClr val="00C4E0"/>
      </a:accent2>
      <a:accent3>
        <a:srgbClr val="02ADED"/>
      </a:accent3>
      <a:accent4>
        <a:srgbClr val="626365"/>
      </a:accent4>
      <a:accent5>
        <a:srgbClr val="939598"/>
      </a:accent5>
      <a:accent6>
        <a:srgbClr val="0083B5"/>
      </a:accent6>
      <a:hlink>
        <a:srgbClr val="09324C"/>
      </a:hlink>
      <a:folHlink>
        <a:srgbClr val="FF675D"/>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12701</TotalTime>
  <Words>1873</Words>
  <Application>Microsoft Office PowerPoint</Application>
  <PresentationFormat>Widescreen</PresentationFormat>
  <Paragraphs>229</Paragraphs>
  <Slides>28</Slides>
  <Notes>24</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28</vt:i4>
      </vt:variant>
    </vt:vector>
  </HeadingPairs>
  <TitlesOfParts>
    <vt:vector size="40" baseType="lpstr">
      <vt:lpstr>HGSoeiKakugothicUB</vt:lpstr>
      <vt:lpstr>Arial</vt:lpstr>
      <vt:lpstr>Calibri</vt:lpstr>
      <vt:lpstr>Open Sans</vt:lpstr>
      <vt:lpstr>Raleway</vt:lpstr>
      <vt:lpstr>Segoe UI</vt:lpstr>
      <vt:lpstr>Times New Roman</vt:lpstr>
      <vt:lpstr>Wingdings</vt:lpstr>
      <vt:lpstr>LB Theme- Dept logo</vt:lpstr>
      <vt:lpstr>LB Theme</vt:lpstr>
      <vt:lpstr>LB Theme v2</vt:lpstr>
      <vt:lpstr>LB Theme_Cover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Harrison Huynh</dc:creator>
  <cp:lastModifiedBy>Grace Yoon</cp:lastModifiedBy>
  <cp:revision>361</cp:revision>
  <cp:lastPrinted>2021-08-10T03:57:34Z</cp:lastPrinted>
  <dcterms:created xsi:type="dcterms:W3CDTF">2017-10-25T15:59:05Z</dcterms:created>
  <dcterms:modified xsi:type="dcterms:W3CDTF">2021-10-19T04:58:45Z</dcterms:modified>
</cp:coreProperties>
</file>