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24" r:id="rId2"/>
    <p:sldId id="2542" r:id="rId3"/>
    <p:sldId id="2554" r:id="rId4"/>
    <p:sldId id="2556" r:id="rId5"/>
    <p:sldId id="2555" r:id="rId6"/>
    <p:sldId id="255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7579"/>
    <a:srgbClr val="DFE3E9"/>
    <a:srgbClr val="5DAAB0"/>
    <a:srgbClr val="AAD3D6"/>
    <a:srgbClr val="418287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4452" autoAdjust="0"/>
  </p:normalViewPr>
  <p:slideViewPr>
    <p:cSldViewPr snapToGrid="0" snapToObjects="1" showGuides="1">
      <p:cViewPr>
        <p:scale>
          <a:sx n="50" d="100"/>
          <a:sy n="50" d="100"/>
        </p:scale>
        <p:origin x="408" y="17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FC5EED-8D5C-4FD1-8EDB-2E736F1CB8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8B54C8-F18A-4BC2-B21A-9CE6CE641A6F}">
      <dgm:prSet phldrT="[Text]"/>
      <dgm:spPr/>
      <dgm:t>
        <a:bodyPr/>
        <a:lstStyle/>
        <a:p>
          <a:r>
            <a:rPr lang="en-US" dirty="0"/>
            <a:t>Cloud based software is accessible anywhere (teleworking).</a:t>
          </a:r>
        </a:p>
      </dgm:t>
    </dgm:pt>
    <dgm:pt modelId="{CEA8DD6D-36C1-4C19-8013-2DE4DC0962A2}" type="parTrans" cxnId="{9D3EB9B4-C3DF-4CC7-AAE8-61720C576891}">
      <dgm:prSet/>
      <dgm:spPr/>
      <dgm:t>
        <a:bodyPr/>
        <a:lstStyle/>
        <a:p>
          <a:endParaRPr lang="en-US"/>
        </a:p>
      </dgm:t>
    </dgm:pt>
    <dgm:pt modelId="{34EC4050-E28F-49CF-AD21-85898FA33DD5}" type="sibTrans" cxnId="{9D3EB9B4-C3DF-4CC7-AAE8-61720C576891}">
      <dgm:prSet/>
      <dgm:spPr/>
      <dgm:t>
        <a:bodyPr/>
        <a:lstStyle/>
        <a:p>
          <a:endParaRPr lang="en-US"/>
        </a:p>
      </dgm:t>
    </dgm:pt>
    <dgm:pt modelId="{CCF9FE97-B98C-4D88-A8B3-5BCC9801B791}">
      <dgm:prSet phldrT="[Text]"/>
      <dgm:spPr/>
      <dgm:t>
        <a:bodyPr/>
        <a:lstStyle/>
        <a:p>
          <a:r>
            <a:rPr lang="en-US" dirty="0"/>
            <a:t>Consolidating data makes the budget process easier.</a:t>
          </a:r>
        </a:p>
      </dgm:t>
    </dgm:pt>
    <dgm:pt modelId="{14427444-E85B-40FD-96A9-D46337427970}" type="parTrans" cxnId="{16144A8E-0D09-4AC8-BC7B-3B76C4DCA01B}">
      <dgm:prSet/>
      <dgm:spPr/>
      <dgm:t>
        <a:bodyPr/>
        <a:lstStyle/>
        <a:p>
          <a:endParaRPr lang="en-US"/>
        </a:p>
      </dgm:t>
    </dgm:pt>
    <dgm:pt modelId="{9F63C7F9-9FD5-4D87-BC3E-E5B1D28E3F4E}" type="sibTrans" cxnId="{16144A8E-0D09-4AC8-BC7B-3B76C4DCA01B}">
      <dgm:prSet/>
      <dgm:spPr/>
      <dgm:t>
        <a:bodyPr/>
        <a:lstStyle/>
        <a:p>
          <a:endParaRPr lang="en-US"/>
        </a:p>
      </dgm:t>
    </dgm:pt>
    <dgm:pt modelId="{A6F0CA4E-53CB-4EC8-95BD-19022BC23483}">
      <dgm:prSet phldrT="[Text]"/>
      <dgm:spPr/>
      <dgm:t>
        <a:bodyPr/>
        <a:lstStyle/>
        <a:p>
          <a:r>
            <a:rPr lang="en-US" dirty="0"/>
            <a:t>Manage expectations throughout the process.</a:t>
          </a:r>
        </a:p>
      </dgm:t>
    </dgm:pt>
    <dgm:pt modelId="{3CC0C55D-FF0E-4CD9-8DF5-E5412E6B86CE}" type="parTrans" cxnId="{205EBAE2-7C49-4B13-8FC9-8136B322A782}">
      <dgm:prSet/>
      <dgm:spPr/>
      <dgm:t>
        <a:bodyPr/>
        <a:lstStyle/>
        <a:p>
          <a:endParaRPr lang="en-US"/>
        </a:p>
      </dgm:t>
    </dgm:pt>
    <dgm:pt modelId="{92BA0CD7-0C97-4F4F-89CE-11F9ECEFE361}" type="sibTrans" cxnId="{205EBAE2-7C49-4B13-8FC9-8136B322A782}">
      <dgm:prSet/>
      <dgm:spPr/>
      <dgm:t>
        <a:bodyPr/>
        <a:lstStyle/>
        <a:p>
          <a:endParaRPr lang="en-US"/>
        </a:p>
      </dgm:t>
    </dgm:pt>
    <dgm:pt modelId="{75FCBDCC-8CE9-4D78-B5E2-3B7C91DE6517}">
      <dgm:prSet/>
      <dgm:spPr/>
      <dgm:t>
        <a:bodyPr/>
        <a:lstStyle/>
        <a:p>
          <a:r>
            <a:rPr lang="en-US" dirty="0"/>
            <a:t>Audit trail and versions shows changes as you go.</a:t>
          </a:r>
        </a:p>
      </dgm:t>
    </dgm:pt>
    <dgm:pt modelId="{B3B75E83-4D0F-4DA2-A154-77BC0C132687}" type="parTrans" cxnId="{86347883-8C0B-4953-811C-DE3A77B45462}">
      <dgm:prSet/>
      <dgm:spPr/>
      <dgm:t>
        <a:bodyPr/>
        <a:lstStyle/>
        <a:p>
          <a:endParaRPr lang="en-US"/>
        </a:p>
      </dgm:t>
    </dgm:pt>
    <dgm:pt modelId="{CB08AEDE-C985-4F80-B182-50D81CFB718D}" type="sibTrans" cxnId="{86347883-8C0B-4953-811C-DE3A77B45462}">
      <dgm:prSet/>
      <dgm:spPr/>
      <dgm:t>
        <a:bodyPr/>
        <a:lstStyle/>
        <a:p>
          <a:endParaRPr lang="en-US"/>
        </a:p>
      </dgm:t>
    </dgm:pt>
    <dgm:pt modelId="{2A2E167B-6C3F-48B4-A217-301851F08DC7}">
      <dgm:prSet/>
      <dgm:spPr/>
      <dgm:t>
        <a:bodyPr/>
        <a:lstStyle/>
        <a:p>
          <a:r>
            <a:rPr lang="en-US" dirty="0"/>
            <a:t>Provide training and resources to users.</a:t>
          </a:r>
        </a:p>
      </dgm:t>
    </dgm:pt>
    <dgm:pt modelId="{1D810664-EFC8-445D-B47F-FF3FF3D93D54}" type="parTrans" cxnId="{04D5893B-E468-47D7-8DAD-BF4521D3591E}">
      <dgm:prSet/>
      <dgm:spPr/>
      <dgm:t>
        <a:bodyPr/>
        <a:lstStyle/>
        <a:p>
          <a:endParaRPr lang="en-US"/>
        </a:p>
      </dgm:t>
    </dgm:pt>
    <dgm:pt modelId="{5B1500F7-8966-4399-95A4-8228402B5851}" type="sibTrans" cxnId="{04D5893B-E468-47D7-8DAD-BF4521D3591E}">
      <dgm:prSet/>
      <dgm:spPr/>
      <dgm:t>
        <a:bodyPr/>
        <a:lstStyle/>
        <a:p>
          <a:endParaRPr lang="en-US"/>
        </a:p>
      </dgm:t>
    </dgm:pt>
    <dgm:pt modelId="{0ACC9673-7D56-40D7-A13D-15194F917D00}" type="pres">
      <dgm:prSet presAssocID="{F3FC5EED-8D5C-4FD1-8EDB-2E736F1CB8F4}" presName="Name0" presStyleCnt="0">
        <dgm:presLayoutVars>
          <dgm:chMax val="7"/>
          <dgm:chPref val="7"/>
          <dgm:dir/>
        </dgm:presLayoutVars>
      </dgm:prSet>
      <dgm:spPr/>
    </dgm:pt>
    <dgm:pt modelId="{E2D37043-A5D3-4271-AC76-0FBCEFC7B37C}" type="pres">
      <dgm:prSet presAssocID="{F3FC5EED-8D5C-4FD1-8EDB-2E736F1CB8F4}" presName="Name1" presStyleCnt="0"/>
      <dgm:spPr/>
    </dgm:pt>
    <dgm:pt modelId="{C79F0262-5D6B-46AC-9131-9ABE0CF42103}" type="pres">
      <dgm:prSet presAssocID="{F3FC5EED-8D5C-4FD1-8EDB-2E736F1CB8F4}" presName="cycle" presStyleCnt="0"/>
      <dgm:spPr/>
    </dgm:pt>
    <dgm:pt modelId="{91EDDABF-2C4D-4A02-8558-0BC25BB42A1C}" type="pres">
      <dgm:prSet presAssocID="{F3FC5EED-8D5C-4FD1-8EDB-2E736F1CB8F4}" presName="srcNode" presStyleLbl="node1" presStyleIdx="0" presStyleCnt="5"/>
      <dgm:spPr/>
    </dgm:pt>
    <dgm:pt modelId="{884B5DA7-F2B3-489A-ACB1-6B1BCA642803}" type="pres">
      <dgm:prSet presAssocID="{F3FC5EED-8D5C-4FD1-8EDB-2E736F1CB8F4}" presName="conn" presStyleLbl="parChTrans1D2" presStyleIdx="0" presStyleCnt="1"/>
      <dgm:spPr/>
    </dgm:pt>
    <dgm:pt modelId="{4D634A5B-B87B-4541-AE6C-2157E7127865}" type="pres">
      <dgm:prSet presAssocID="{F3FC5EED-8D5C-4FD1-8EDB-2E736F1CB8F4}" presName="extraNode" presStyleLbl="node1" presStyleIdx="0" presStyleCnt="5"/>
      <dgm:spPr/>
    </dgm:pt>
    <dgm:pt modelId="{A666FB71-AE2B-448B-846F-E991CEEF431D}" type="pres">
      <dgm:prSet presAssocID="{F3FC5EED-8D5C-4FD1-8EDB-2E736F1CB8F4}" presName="dstNode" presStyleLbl="node1" presStyleIdx="0" presStyleCnt="5"/>
      <dgm:spPr/>
    </dgm:pt>
    <dgm:pt modelId="{537FCD18-0779-47F8-BB22-51010D061989}" type="pres">
      <dgm:prSet presAssocID="{9B8B54C8-F18A-4BC2-B21A-9CE6CE641A6F}" presName="text_1" presStyleLbl="node1" presStyleIdx="0" presStyleCnt="5">
        <dgm:presLayoutVars>
          <dgm:bulletEnabled val="1"/>
        </dgm:presLayoutVars>
      </dgm:prSet>
      <dgm:spPr/>
    </dgm:pt>
    <dgm:pt modelId="{57CC9010-4149-4D0C-9245-159B94BBC70B}" type="pres">
      <dgm:prSet presAssocID="{9B8B54C8-F18A-4BC2-B21A-9CE6CE641A6F}" presName="accent_1" presStyleCnt="0"/>
      <dgm:spPr/>
    </dgm:pt>
    <dgm:pt modelId="{01678851-1646-45E8-B38F-C02B57367040}" type="pres">
      <dgm:prSet presAssocID="{9B8B54C8-F18A-4BC2-B21A-9CE6CE641A6F}" presName="accentRepeatNode" presStyleLbl="solidFgAcc1" presStyleIdx="0" presStyleCnt="5"/>
      <dgm:spPr/>
    </dgm:pt>
    <dgm:pt modelId="{106338E9-27C4-4A4B-A9CF-58EF3AB4D8CB}" type="pres">
      <dgm:prSet presAssocID="{CCF9FE97-B98C-4D88-A8B3-5BCC9801B791}" presName="text_2" presStyleLbl="node1" presStyleIdx="1" presStyleCnt="5">
        <dgm:presLayoutVars>
          <dgm:bulletEnabled val="1"/>
        </dgm:presLayoutVars>
      </dgm:prSet>
      <dgm:spPr/>
    </dgm:pt>
    <dgm:pt modelId="{5777A3EA-C997-4A3E-B0B9-41A86D147F85}" type="pres">
      <dgm:prSet presAssocID="{CCF9FE97-B98C-4D88-A8B3-5BCC9801B791}" presName="accent_2" presStyleCnt="0"/>
      <dgm:spPr/>
    </dgm:pt>
    <dgm:pt modelId="{429FBAE5-3EEB-452D-BEE5-B28C7445C18B}" type="pres">
      <dgm:prSet presAssocID="{CCF9FE97-B98C-4D88-A8B3-5BCC9801B791}" presName="accentRepeatNode" presStyleLbl="solidFgAcc1" presStyleIdx="1" presStyleCnt="5"/>
      <dgm:spPr/>
    </dgm:pt>
    <dgm:pt modelId="{66357FA4-1E5B-45DA-A4AA-E21BAD4ED4EF}" type="pres">
      <dgm:prSet presAssocID="{75FCBDCC-8CE9-4D78-B5E2-3B7C91DE6517}" presName="text_3" presStyleLbl="node1" presStyleIdx="2" presStyleCnt="5">
        <dgm:presLayoutVars>
          <dgm:bulletEnabled val="1"/>
        </dgm:presLayoutVars>
      </dgm:prSet>
      <dgm:spPr/>
    </dgm:pt>
    <dgm:pt modelId="{4B08BA39-B192-48A5-BC48-580964611C5C}" type="pres">
      <dgm:prSet presAssocID="{75FCBDCC-8CE9-4D78-B5E2-3B7C91DE6517}" presName="accent_3" presStyleCnt="0"/>
      <dgm:spPr/>
    </dgm:pt>
    <dgm:pt modelId="{7A6E8FE0-6EDE-4E1E-A0C5-B2EA501C5E7B}" type="pres">
      <dgm:prSet presAssocID="{75FCBDCC-8CE9-4D78-B5E2-3B7C91DE6517}" presName="accentRepeatNode" presStyleLbl="solidFgAcc1" presStyleIdx="2" presStyleCnt="5"/>
      <dgm:spPr/>
    </dgm:pt>
    <dgm:pt modelId="{03D52E37-5B55-4F1D-9842-F75C0FFF1E44}" type="pres">
      <dgm:prSet presAssocID="{A6F0CA4E-53CB-4EC8-95BD-19022BC23483}" presName="text_4" presStyleLbl="node1" presStyleIdx="3" presStyleCnt="5">
        <dgm:presLayoutVars>
          <dgm:bulletEnabled val="1"/>
        </dgm:presLayoutVars>
      </dgm:prSet>
      <dgm:spPr/>
    </dgm:pt>
    <dgm:pt modelId="{46D3F6C9-BBF9-4FA5-9C04-80F7C8556F1F}" type="pres">
      <dgm:prSet presAssocID="{A6F0CA4E-53CB-4EC8-95BD-19022BC23483}" presName="accent_4" presStyleCnt="0"/>
      <dgm:spPr/>
    </dgm:pt>
    <dgm:pt modelId="{1D736976-D99A-4F08-9353-AE7DE1F887AB}" type="pres">
      <dgm:prSet presAssocID="{A6F0CA4E-53CB-4EC8-95BD-19022BC23483}" presName="accentRepeatNode" presStyleLbl="solidFgAcc1" presStyleIdx="3" presStyleCnt="5"/>
      <dgm:spPr/>
    </dgm:pt>
    <dgm:pt modelId="{C0FDB3B6-D097-432A-BBD3-96271A07B3AB}" type="pres">
      <dgm:prSet presAssocID="{2A2E167B-6C3F-48B4-A217-301851F08DC7}" presName="text_5" presStyleLbl="node1" presStyleIdx="4" presStyleCnt="5" custLinFactNeighborX="1015">
        <dgm:presLayoutVars>
          <dgm:bulletEnabled val="1"/>
        </dgm:presLayoutVars>
      </dgm:prSet>
      <dgm:spPr/>
    </dgm:pt>
    <dgm:pt modelId="{1E80BC33-572E-4617-9D04-3139DE5BDB57}" type="pres">
      <dgm:prSet presAssocID="{2A2E167B-6C3F-48B4-A217-301851F08DC7}" presName="accent_5" presStyleCnt="0"/>
      <dgm:spPr/>
    </dgm:pt>
    <dgm:pt modelId="{516CF145-C15F-482D-A5AA-44918F769E65}" type="pres">
      <dgm:prSet presAssocID="{2A2E167B-6C3F-48B4-A217-301851F08DC7}" presName="accentRepeatNode" presStyleLbl="solidFgAcc1" presStyleIdx="4" presStyleCnt="5"/>
      <dgm:spPr/>
    </dgm:pt>
  </dgm:ptLst>
  <dgm:cxnLst>
    <dgm:cxn modelId="{E3D5C712-85C9-47EA-AD7B-E0E1869B9F6F}" type="presOf" srcId="{75FCBDCC-8CE9-4D78-B5E2-3B7C91DE6517}" destId="{66357FA4-1E5B-45DA-A4AA-E21BAD4ED4EF}" srcOrd="0" destOrd="0" presId="urn:microsoft.com/office/officeart/2008/layout/VerticalCurvedList"/>
    <dgm:cxn modelId="{177F132E-F4B4-49B5-9278-250D71CB7120}" type="presOf" srcId="{2A2E167B-6C3F-48B4-A217-301851F08DC7}" destId="{C0FDB3B6-D097-432A-BBD3-96271A07B3AB}" srcOrd="0" destOrd="0" presId="urn:microsoft.com/office/officeart/2008/layout/VerticalCurvedList"/>
    <dgm:cxn modelId="{04D5893B-E468-47D7-8DAD-BF4521D3591E}" srcId="{F3FC5EED-8D5C-4FD1-8EDB-2E736F1CB8F4}" destId="{2A2E167B-6C3F-48B4-A217-301851F08DC7}" srcOrd="4" destOrd="0" parTransId="{1D810664-EFC8-445D-B47F-FF3FF3D93D54}" sibTransId="{5B1500F7-8966-4399-95A4-8228402B5851}"/>
    <dgm:cxn modelId="{20A17B3F-0689-4336-A65A-784B3E2D4F99}" type="presOf" srcId="{9B8B54C8-F18A-4BC2-B21A-9CE6CE641A6F}" destId="{537FCD18-0779-47F8-BB22-51010D061989}" srcOrd="0" destOrd="0" presId="urn:microsoft.com/office/officeart/2008/layout/VerticalCurvedList"/>
    <dgm:cxn modelId="{993BD16B-7724-4E25-8ABB-4B940B3E1C58}" type="presOf" srcId="{CCF9FE97-B98C-4D88-A8B3-5BCC9801B791}" destId="{106338E9-27C4-4A4B-A9CF-58EF3AB4D8CB}" srcOrd="0" destOrd="0" presId="urn:microsoft.com/office/officeart/2008/layout/VerticalCurvedList"/>
    <dgm:cxn modelId="{221C4654-5049-496F-B1BB-A8B7D4D51484}" type="presOf" srcId="{34EC4050-E28F-49CF-AD21-85898FA33DD5}" destId="{884B5DA7-F2B3-489A-ACB1-6B1BCA642803}" srcOrd="0" destOrd="0" presId="urn:microsoft.com/office/officeart/2008/layout/VerticalCurvedList"/>
    <dgm:cxn modelId="{86347883-8C0B-4953-811C-DE3A77B45462}" srcId="{F3FC5EED-8D5C-4FD1-8EDB-2E736F1CB8F4}" destId="{75FCBDCC-8CE9-4D78-B5E2-3B7C91DE6517}" srcOrd="2" destOrd="0" parTransId="{B3B75E83-4D0F-4DA2-A154-77BC0C132687}" sibTransId="{CB08AEDE-C985-4F80-B182-50D81CFB718D}"/>
    <dgm:cxn modelId="{16144A8E-0D09-4AC8-BC7B-3B76C4DCA01B}" srcId="{F3FC5EED-8D5C-4FD1-8EDB-2E736F1CB8F4}" destId="{CCF9FE97-B98C-4D88-A8B3-5BCC9801B791}" srcOrd="1" destOrd="0" parTransId="{14427444-E85B-40FD-96A9-D46337427970}" sibTransId="{9F63C7F9-9FD5-4D87-BC3E-E5B1D28E3F4E}"/>
    <dgm:cxn modelId="{FBF5B2A6-6A24-49C7-AA77-85F9A601CDCD}" type="presOf" srcId="{F3FC5EED-8D5C-4FD1-8EDB-2E736F1CB8F4}" destId="{0ACC9673-7D56-40D7-A13D-15194F917D00}" srcOrd="0" destOrd="0" presId="urn:microsoft.com/office/officeart/2008/layout/VerticalCurvedList"/>
    <dgm:cxn modelId="{9D3EB9B4-C3DF-4CC7-AAE8-61720C576891}" srcId="{F3FC5EED-8D5C-4FD1-8EDB-2E736F1CB8F4}" destId="{9B8B54C8-F18A-4BC2-B21A-9CE6CE641A6F}" srcOrd="0" destOrd="0" parTransId="{CEA8DD6D-36C1-4C19-8013-2DE4DC0962A2}" sibTransId="{34EC4050-E28F-49CF-AD21-85898FA33DD5}"/>
    <dgm:cxn modelId="{205EBAE2-7C49-4B13-8FC9-8136B322A782}" srcId="{F3FC5EED-8D5C-4FD1-8EDB-2E736F1CB8F4}" destId="{A6F0CA4E-53CB-4EC8-95BD-19022BC23483}" srcOrd="3" destOrd="0" parTransId="{3CC0C55D-FF0E-4CD9-8DF5-E5412E6B86CE}" sibTransId="{92BA0CD7-0C97-4F4F-89CE-11F9ECEFE361}"/>
    <dgm:cxn modelId="{C62336EB-BA60-4BC8-A2ED-DB49CF435F9E}" type="presOf" srcId="{A6F0CA4E-53CB-4EC8-95BD-19022BC23483}" destId="{03D52E37-5B55-4F1D-9842-F75C0FFF1E44}" srcOrd="0" destOrd="0" presId="urn:microsoft.com/office/officeart/2008/layout/VerticalCurvedList"/>
    <dgm:cxn modelId="{E2D1FFBC-C3A3-4E38-BF06-312F66B2ECF8}" type="presParOf" srcId="{0ACC9673-7D56-40D7-A13D-15194F917D00}" destId="{E2D37043-A5D3-4271-AC76-0FBCEFC7B37C}" srcOrd="0" destOrd="0" presId="urn:microsoft.com/office/officeart/2008/layout/VerticalCurvedList"/>
    <dgm:cxn modelId="{28DA5FF4-6E3B-4AEF-B3E3-47CB4031D848}" type="presParOf" srcId="{E2D37043-A5D3-4271-AC76-0FBCEFC7B37C}" destId="{C79F0262-5D6B-46AC-9131-9ABE0CF42103}" srcOrd="0" destOrd="0" presId="urn:microsoft.com/office/officeart/2008/layout/VerticalCurvedList"/>
    <dgm:cxn modelId="{FA3F0061-6EF1-4CD5-A92F-8923A3B44CDB}" type="presParOf" srcId="{C79F0262-5D6B-46AC-9131-9ABE0CF42103}" destId="{91EDDABF-2C4D-4A02-8558-0BC25BB42A1C}" srcOrd="0" destOrd="0" presId="urn:microsoft.com/office/officeart/2008/layout/VerticalCurvedList"/>
    <dgm:cxn modelId="{93C7913D-326F-44BD-911A-126659203AD6}" type="presParOf" srcId="{C79F0262-5D6B-46AC-9131-9ABE0CF42103}" destId="{884B5DA7-F2B3-489A-ACB1-6B1BCA642803}" srcOrd="1" destOrd="0" presId="urn:microsoft.com/office/officeart/2008/layout/VerticalCurvedList"/>
    <dgm:cxn modelId="{A913FA48-ED35-4914-AC45-93BE336E937F}" type="presParOf" srcId="{C79F0262-5D6B-46AC-9131-9ABE0CF42103}" destId="{4D634A5B-B87B-4541-AE6C-2157E7127865}" srcOrd="2" destOrd="0" presId="urn:microsoft.com/office/officeart/2008/layout/VerticalCurvedList"/>
    <dgm:cxn modelId="{36A10673-7DB3-4286-A3AB-C614E40C4071}" type="presParOf" srcId="{C79F0262-5D6B-46AC-9131-9ABE0CF42103}" destId="{A666FB71-AE2B-448B-846F-E991CEEF431D}" srcOrd="3" destOrd="0" presId="urn:microsoft.com/office/officeart/2008/layout/VerticalCurvedList"/>
    <dgm:cxn modelId="{185D77D0-5EE5-4130-BEF8-09DD85B94F4B}" type="presParOf" srcId="{E2D37043-A5D3-4271-AC76-0FBCEFC7B37C}" destId="{537FCD18-0779-47F8-BB22-51010D061989}" srcOrd="1" destOrd="0" presId="urn:microsoft.com/office/officeart/2008/layout/VerticalCurvedList"/>
    <dgm:cxn modelId="{4308959F-9141-4033-B0EE-404A22E857C8}" type="presParOf" srcId="{E2D37043-A5D3-4271-AC76-0FBCEFC7B37C}" destId="{57CC9010-4149-4D0C-9245-159B94BBC70B}" srcOrd="2" destOrd="0" presId="urn:microsoft.com/office/officeart/2008/layout/VerticalCurvedList"/>
    <dgm:cxn modelId="{72199AB3-75CD-4761-B86F-0563131F8DE3}" type="presParOf" srcId="{57CC9010-4149-4D0C-9245-159B94BBC70B}" destId="{01678851-1646-45E8-B38F-C02B57367040}" srcOrd="0" destOrd="0" presId="urn:microsoft.com/office/officeart/2008/layout/VerticalCurvedList"/>
    <dgm:cxn modelId="{3DF3F05F-93EB-401F-9564-777699DEA7ED}" type="presParOf" srcId="{E2D37043-A5D3-4271-AC76-0FBCEFC7B37C}" destId="{106338E9-27C4-4A4B-A9CF-58EF3AB4D8CB}" srcOrd="3" destOrd="0" presId="urn:microsoft.com/office/officeart/2008/layout/VerticalCurvedList"/>
    <dgm:cxn modelId="{9FAF1150-359A-41C5-98F9-C7FCAD8E8433}" type="presParOf" srcId="{E2D37043-A5D3-4271-AC76-0FBCEFC7B37C}" destId="{5777A3EA-C997-4A3E-B0B9-41A86D147F85}" srcOrd="4" destOrd="0" presId="urn:microsoft.com/office/officeart/2008/layout/VerticalCurvedList"/>
    <dgm:cxn modelId="{34DD250A-D389-4F37-BC82-8A55EC86E225}" type="presParOf" srcId="{5777A3EA-C997-4A3E-B0B9-41A86D147F85}" destId="{429FBAE5-3EEB-452D-BEE5-B28C7445C18B}" srcOrd="0" destOrd="0" presId="urn:microsoft.com/office/officeart/2008/layout/VerticalCurvedList"/>
    <dgm:cxn modelId="{C5D9EF36-91BA-4236-9BEA-02C9D65847DA}" type="presParOf" srcId="{E2D37043-A5D3-4271-AC76-0FBCEFC7B37C}" destId="{66357FA4-1E5B-45DA-A4AA-E21BAD4ED4EF}" srcOrd="5" destOrd="0" presId="urn:microsoft.com/office/officeart/2008/layout/VerticalCurvedList"/>
    <dgm:cxn modelId="{5480E639-E542-49E0-81A3-2A69AF2CBA2D}" type="presParOf" srcId="{E2D37043-A5D3-4271-AC76-0FBCEFC7B37C}" destId="{4B08BA39-B192-48A5-BC48-580964611C5C}" srcOrd="6" destOrd="0" presId="urn:microsoft.com/office/officeart/2008/layout/VerticalCurvedList"/>
    <dgm:cxn modelId="{D1D515A0-38CC-4AA7-8B22-1535F393C4DF}" type="presParOf" srcId="{4B08BA39-B192-48A5-BC48-580964611C5C}" destId="{7A6E8FE0-6EDE-4E1E-A0C5-B2EA501C5E7B}" srcOrd="0" destOrd="0" presId="urn:microsoft.com/office/officeart/2008/layout/VerticalCurvedList"/>
    <dgm:cxn modelId="{69AC6DEB-A792-43DE-AC55-4B8F54C5A0BD}" type="presParOf" srcId="{E2D37043-A5D3-4271-AC76-0FBCEFC7B37C}" destId="{03D52E37-5B55-4F1D-9842-F75C0FFF1E44}" srcOrd="7" destOrd="0" presId="urn:microsoft.com/office/officeart/2008/layout/VerticalCurvedList"/>
    <dgm:cxn modelId="{F8CC7421-3641-496E-B481-9C6993A0A5FE}" type="presParOf" srcId="{E2D37043-A5D3-4271-AC76-0FBCEFC7B37C}" destId="{46D3F6C9-BBF9-4FA5-9C04-80F7C8556F1F}" srcOrd="8" destOrd="0" presId="urn:microsoft.com/office/officeart/2008/layout/VerticalCurvedList"/>
    <dgm:cxn modelId="{CA4F4392-3A3F-455B-BCC6-4371FDD6FACF}" type="presParOf" srcId="{46D3F6C9-BBF9-4FA5-9C04-80F7C8556F1F}" destId="{1D736976-D99A-4F08-9353-AE7DE1F887AB}" srcOrd="0" destOrd="0" presId="urn:microsoft.com/office/officeart/2008/layout/VerticalCurvedList"/>
    <dgm:cxn modelId="{CFB23559-334E-4B01-820A-C0F4565D1ADE}" type="presParOf" srcId="{E2D37043-A5D3-4271-AC76-0FBCEFC7B37C}" destId="{C0FDB3B6-D097-432A-BBD3-96271A07B3AB}" srcOrd="9" destOrd="0" presId="urn:microsoft.com/office/officeart/2008/layout/VerticalCurvedList"/>
    <dgm:cxn modelId="{E255C49A-6BF4-4D94-9E53-4AF7895E0603}" type="presParOf" srcId="{E2D37043-A5D3-4271-AC76-0FBCEFC7B37C}" destId="{1E80BC33-572E-4617-9D04-3139DE5BDB57}" srcOrd="10" destOrd="0" presId="urn:microsoft.com/office/officeart/2008/layout/VerticalCurvedList"/>
    <dgm:cxn modelId="{2A3EE3F2-0876-497D-BF84-B32D9E760613}" type="presParOf" srcId="{1E80BC33-572E-4617-9D04-3139DE5BDB57}" destId="{516CF145-C15F-482D-A5AA-44918F769E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B5DA7-F2B3-489A-ACB1-6B1BCA642803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FCD18-0779-47F8-BB22-51010D061989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Cloud based software is accessible anywhere (teleworking).</a:t>
          </a:r>
        </a:p>
      </dsp:txBody>
      <dsp:txXfrm>
        <a:off x="509717" y="338558"/>
        <a:ext cx="7541700" cy="677550"/>
      </dsp:txXfrm>
    </dsp:sp>
    <dsp:sp modelId="{01678851-1646-45E8-B38F-C02B57367040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338E9-27C4-4A4B-A9CF-58EF3AB4D8CB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Consolidating data makes the budget process easier.</a:t>
          </a:r>
        </a:p>
      </dsp:txBody>
      <dsp:txXfrm>
        <a:off x="995230" y="1354558"/>
        <a:ext cx="7056187" cy="677550"/>
      </dsp:txXfrm>
    </dsp:sp>
    <dsp:sp modelId="{429FBAE5-3EEB-452D-BEE5-B28C7445C18B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57FA4-1E5B-45DA-A4AA-E21BAD4ED4EF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Audit trail and versions shows changes as you go.</a:t>
          </a:r>
        </a:p>
      </dsp:txBody>
      <dsp:txXfrm>
        <a:off x="1144243" y="2370558"/>
        <a:ext cx="6907174" cy="677550"/>
      </dsp:txXfrm>
    </dsp:sp>
    <dsp:sp modelId="{7A6E8FE0-6EDE-4E1E-A0C5-B2EA501C5E7B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52E37-5B55-4F1D-9842-F75C0FFF1E44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Manage expectations throughout the process.</a:t>
          </a:r>
        </a:p>
      </dsp:txBody>
      <dsp:txXfrm>
        <a:off x="995230" y="3386558"/>
        <a:ext cx="7056187" cy="677550"/>
      </dsp:txXfrm>
    </dsp:sp>
    <dsp:sp modelId="{1D736976-D99A-4F08-9353-AE7DE1F887AB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DB3B6-D097-432A-BBD3-96271A07B3AB}">
      <dsp:nvSpPr>
        <dsp:cNvPr id="0" name=""/>
        <dsp:cNvSpPr/>
      </dsp:nvSpPr>
      <dsp:spPr>
        <a:xfrm>
          <a:off x="586265" y="4402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 training and resources to users.</a:t>
          </a:r>
        </a:p>
      </dsp:txBody>
      <dsp:txXfrm>
        <a:off x="586265" y="4402558"/>
        <a:ext cx="7541700" cy="677550"/>
      </dsp:txXfrm>
    </dsp:sp>
    <dsp:sp modelId="{516CF145-C15F-482D-A5AA-44918F769E65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25D-8766-427E-8C9E-4845048D8DFC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28B-0568-4092-BB1A-13C9B073E3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439B-391B-4B41-826A-951FCF412C34}" type="datetimeFigureOut">
              <a:rPr lang="en-US" smtClean="0"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A0038-7055-434C-B6C4-B8C69565C6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0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Who uses the current tools and how do they use or access it? What are current pain points? What are your needs (and priority of needs) for the new software?</a:t>
            </a:r>
          </a:p>
          <a:p>
            <a:pPr marL="228600" indent="-228600">
              <a:buAutoNum type="arabicPeriod"/>
            </a:pPr>
            <a:r>
              <a:rPr lang="en-US" dirty="0"/>
              <a:t>Being consistent with vendors will make sure you have similar information from each one.</a:t>
            </a:r>
          </a:p>
          <a:p>
            <a:pPr marL="228600" indent="-228600">
              <a:buAutoNum type="arabicPeriod"/>
            </a:pPr>
            <a:r>
              <a:rPr lang="en-US" dirty="0"/>
              <a:t>Consistency of attendance in demos.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3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3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Who uses the current tools and how do they use or access it? What are current pain points? What are your needs (and priority of needs) for the new software?</a:t>
            </a:r>
          </a:p>
          <a:p>
            <a:pPr marL="228600" indent="-228600">
              <a:buAutoNum type="arabicPeriod"/>
            </a:pPr>
            <a:r>
              <a:rPr lang="en-US" dirty="0"/>
              <a:t>Being consistent with vendors will make sure you have similar information from each one.</a:t>
            </a:r>
          </a:p>
          <a:p>
            <a:pPr marL="228600" indent="-228600">
              <a:buAutoNum type="arabicPeriod"/>
            </a:pPr>
            <a:r>
              <a:rPr lang="en-US" dirty="0"/>
              <a:t>Consistency of attendance in demos.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7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A0038-7055-434C-B6C4-B8C69565C60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4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39803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76854" y="879710"/>
            <a:ext cx="3983858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6854" y="195615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6854" y="303260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76854" y="4109045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6854" y="5185490"/>
            <a:ext cx="3983858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27730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7730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7730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7730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27730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79517603-8FAC-41C9-B5BE-3F8BA7D93CE6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2643" y="1691472"/>
            <a:ext cx="4385841" cy="1325563"/>
          </a:xfrm>
        </p:spPr>
        <p:txBody>
          <a:bodyPr anchor="b"/>
          <a:lstStyle>
            <a:lvl1pPr algn="r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437"/>
            <a:ext cx="12192000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69843" y="1690688"/>
            <a:ext cx="4155432" cy="13255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9843" y="1227698"/>
            <a:ext cx="4155432" cy="382749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525" y="1193765"/>
            <a:ext cx="6322230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193765"/>
            <a:ext cx="5230788" cy="479613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0525" y="2944813"/>
            <a:ext cx="3046413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9606" y="2944813"/>
            <a:ext cx="302314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009"/>
            <a:ext cx="3416928" cy="2884911"/>
          </a:xfrm>
        </p:spPr>
        <p:txBody>
          <a:bodyPr lIns="0" anchor="t">
            <a:normAutofit/>
          </a:bodyPr>
          <a:lstStyle>
            <a:lvl1pPr algn="r"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0875" y="180900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80900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0572" y="221329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21329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87089"/>
            <a:ext cx="4297212" cy="3449109"/>
          </a:xfr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>
              <a:defRPr lang="en-US" sz="4000" dirty="0">
                <a:latin typeface="+mj-lt"/>
              </a:defRPr>
            </a:lvl1pPr>
          </a:lstStyle>
          <a:p>
            <a:pPr marL="0" lvl="0" algn="r"/>
            <a:r>
              <a:rPr lang="en-US" dirty="0"/>
              <a:t>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1687089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52175" y="1687089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2091373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52175" y="2091373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hape 62">
            <a:extLst>
              <a:ext uri="{FF2B5EF4-FFF2-40B4-BE49-F238E27FC236}">
                <a16:creationId xmlns:a16="http://schemas.microsoft.com/office/drawing/2014/main" id="{22325F4A-8191-45D3-B031-5847B1E4B3AA}"/>
              </a:ext>
            </a:extLst>
          </p:cNvPr>
          <p:cNvSpPr/>
          <p:nvPr userDrawn="1"/>
        </p:nvSpPr>
        <p:spPr>
          <a:xfrm rot="16200000" flipV="1">
            <a:off x="3332057" y="133183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12087828" y="1675514"/>
            <a:ext cx="115747" cy="3449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687090"/>
            <a:ext cx="4568750" cy="1721802"/>
          </a:xfrm>
          <a:noFill/>
        </p:spPr>
        <p:txBody>
          <a:bodyPr lIns="0" rIns="324000" anchor="ctr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endParaRPr lang="en-US" dirty="0">
              <a:latin typeface="+mn-lt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hape 62">
            <a:extLst>
              <a:ext uri="{FF2B5EF4-FFF2-40B4-BE49-F238E27FC236}">
                <a16:creationId xmlns:a16="http://schemas.microsoft.com/office/drawing/2014/main" id="{DADD8B14-6C18-4FC5-89FD-62D525A444DB}"/>
              </a:ext>
            </a:extLst>
          </p:cNvPr>
          <p:cNvSpPr/>
          <p:nvPr userDrawn="1"/>
        </p:nvSpPr>
        <p:spPr>
          <a:xfrm rot="16200000" flipV="1">
            <a:off x="3332057" y="729943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214412" y="3805254"/>
            <a:ext cx="1935925" cy="185477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4947" y="2632337"/>
            <a:ext cx="4385841" cy="3357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70816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0816" y="2540529"/>
            <a:ext cx="3046302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9607" y="2944854"/>
            <a:ext cx="3046302" cy="304504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9606" y="2540529"/>
            <a:ext cx="3023149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2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r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836271"/>
            <a:ext cx="3523423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-1" y="1539432"/>
            <a:ext cx="8866207" cy="53185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8052" y="3206186"/>
            <a:ext cx="6435525" cy="2815543"/>
          </a:xfrm>
          <a:noFill/>
          <a:ln>
            <a:noFill/>
          </a:ln>
        </p:spPr>
        <p:txBody>
          <a:bodyPr lIns="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lIns="0"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3657059" cy="5185458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6" name="Shape 62">
            <a:extLst>
              <a:ext uri="{FF2B5EF4-FFF2-40B4-BE49-F238E27FC236}">
                <a16:creationId xmlns:a16="http://schemas.microsoft.com/office/drawing/2014/main" id="{9EDA533D-03E6-4B64-A81C-A6F9E3301AB5}"/>
              </a:ext>
            </a:extLst>
          </p:cNvPr>
          <p:cNvSpPr/>
          <p:nvPr userDrawn="1"/>
        </p:nvSpPr>
        <p:spPr>
          <a:xfrm rot="16200000" flipV="1">
            <a:off x="965155" y="43498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4745620" y="0"/>
            <a:ext cx="744638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400" b="0" i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987207"/>
            <a:ext cx="28378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51371" y="987208"/>
            <a:ext cx="3501106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6452"/>
            <a:ext cx="5007015" cy="1440000"/>
          </a:xfrm>
          <a:solidFill>
            <a:schemeClr val="bg1"/>
          </a:solidFill>
        </p:spPr>
        <p:txBody>
          <a:bodyPr lIns="216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1135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10FA-D831-43AB-9DF1-EDB14480E3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478756"/>
            <a:ext cx="4572000" cy="118903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FBD120B-8377-4641-9618-9DD682652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05635"/>
            <a:ext cx="5845215" cy="1440000"/>
          </a:xfrm>
          <a:solidFill>
            <a:schemeClr val="bg1"/>
          </a:solidFill>
        </p:spPr>
        <p:txBody>
          <a:bodyPr lIns="79200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"/>
            <a:ext cx="11353800" cy="55473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solidFill>
            <a:schemeClr val="bg1"/>
          </a:solidFill>
        </p:spPr>
        <p:txBody>
          <a:bodyPr l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53441"/>
            <a:ext cx="11353800" cy="515111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8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AE461-C0B1-40CE-96C7-BF817A2EA3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995" cy="6857999"/>
          </a:xfrm>
          <a:custGeom>
            <a:avLst/>
            <a:gdLst>
              <a:gd name="connsiteX0" fmla="*/ 0 w 12191995"/>
              <a:gd name="connsiteY0" fmla="*/ 0 h 6857999"/>
              <a:gd name="connsiteX1" fmla="*/ 12191995 w 12191995"/>
              <a:gd name="connsiteY1" fmla="*/ 0 h 6857999"/>
              <a:gd name="connsiteX2" fmla="*/ 12191995 w 12191995"/>
              <a:gd name="connsiteY2" fmla="*/ 6857999 h 6857999"/>
              <a:gd name="connsiteX3" fmla="*/ 8866207 w 12191995"/>
              <a:gd name="connsiteY3" fmla="*/ 6857999 h 6857999"/>
              <a:gd name="connsiteX4" fmla="*/ 8866207 w 12191995"/>
              <a:gd name="connsiteY4" fmla="*/ 1539432 h 6857999"/>
              <a:gd name="connsiteX5" fmla="*/ 0 w 12191995"/>
              <a:gd name="connsiteY5" fmla="*/ 15394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5" h="6857999">
                <a:moveTo>
                  <a:pt x="0" y="0"/>
                </a:moveTo>
                <a:lnTo>
                  <a:pt x="12191995" y="0"/>
                </a:lnTo>
                <a:lnTo>
                  <a:pt x="12191995" y="6857999"/>
                </a:lnTo>
                <a:lnTo>
                  <a:pt x="8866207" y="6857999"/>
                </a:lnTo>
                <a:lnTo>
                  <a:pt x="8866207" y="1539432"/>
                </a:lnTo>
                <a:lnTo>
                  <a:pt x="0" y="15394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181984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4209" y="1203769"/>
            <a:ext cx="9563582" cy="5060062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95BB60-922F-4254-AD20-DEA3FA4B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08" y="339162"/>
            <a:ext cx="9563581" cy="823070"/>
          </a:xfrm>
          <a:noFill/>
        </p:spPr>
        <p:txBody>
          <a:bodyPr lIns="0"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65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6030" y="747000"/>
            <a:ext cx="10519940" cy="5364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677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0"/>
            <a:ext cx="1137043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634288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719574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5831840" y="0"/>
            <a:ext cx="552195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4699000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Section 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1" y="0"/>
            <a:ext cx="705612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525"/>
            <a:ext cx="525780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8BD7D8D-4534-4674-90CD-5444E7502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02636" y="4463007"/>
            <a:ext cx="2489200" cy="3124198"/>
          </a:xfrm>
        </p:spPr>
        <p:txBody>
          <a:bodyPr bIns="0" anchor="b">
            <a:noAutofit/>
          </a:bodyPr>
          <a:lstStyle>
            <a:lvl1pPr marL="0" indent="0" algn="r">
              <a:buNone/>
              <a:defRPr sz="25000">
                <a:solidFill>
                  <a:schemeClr val="bg1">
                    <a:lumMod val="8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49687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C75DEA4-0A76-480D-A95E-49B8E0DD97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5647" y="3145492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5DAAB0">
                    <a:alpha val="20000"/>
                  </a:srgb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394370"/>
            <a:ext cx="7056121" cy="406926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1934210"/>
            <a:ext cx="5273040" cy="1694180"/>
          </a:xfrm>
        </p:spPr>
        <p:txBody>
          <a:bodyPr lIns="0" anchor="t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793532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-16640" y="1"/>
            <a:ext cx="12208639" cy="4907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59" y="2691447"/>
            <a:ext cx="6272321" cy="1694180"/>
          </a:xfrm>
        </p:spPr>
        <p:txBody>
          <a:bodyPr lIns="0" anchor="b">
            <a:noAutofit/>
          </a:bodyPr>
          <a:lstStyle>
            <a:lvl1pPr algn="l"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A110188-91CF-42CE-9B0F-643DB15F9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91826" y="2613057"/>
            <a:ext cx="2489200" cy="3124198"/>
          </a:xfrm>
        </p:spPr>
        <p:txBody>
          <a:bodyPr bIns="0" anchor="b">
            <a:noAutofit/>
          </a:bodyPr>
          <a:lstStyle>
            <a:lvl1pPr marL="0" indent="0" algn="l">
              <a:buNone/>
              <a:defRPr sz="25000">
                <a:solidFill>
                  <a:srgbClr val="3B757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630524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chemeClr val="accent2">
              <a:alpha val="99000"/>
            </a:schemeClr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849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4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278528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78736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666759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094402" y="396160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9E7C9A1-D1C2-4923-B0AE-127044646A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66207" y="0"/>
            <a:ext cx="3325792" cy="685800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4DECF-152F-4E39-AD49-1ADCE9F759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375" y="3097232"/>
            <a:ext cx="4008120" cy="274219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37508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829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0155" y="1042384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0155" y="2331743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0155" y="3621102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90155" y="4910461"/>
            <a:ext cx="804759" cy="80475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330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1060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57913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05218" y="2677210"/>
            <a:ext cx="804759" cy="804759"/>
          </a:xfrm>
          <a:prstGeom prst="ellipse">
            <a:avLst/>
          </a:prstGeom>
          <a:solidFill>
            <a:schemeClr val="bg1"/>
          </a:solidFill>
          <a:ln w="19050">
            <a:solidFill>
              <a:srgbClr val="1F1F2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33730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103933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112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8842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35730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883035" y="3235748"/>
            <a:ext cx="1049126" cy="1049124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18022"/>
            <a:ext cx="10685257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en-US" sz="1400" b="0" i="0" spc="0" noProof="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>
                <a:latin typeface="+mj-lt"/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n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5" name="Shape 62">
            <a:extLst>
              <a:ext uri="{FF2B5EF4-FFF2-40B4-BE49-F238E27FC236}">
                <a16:creationId xmlns:a16="http://schemas.microsoft.com/office/drawing/2014/main" id="{00B58E1E-3AD1-467A-94AA-6578BE4756A3}"/>
              </a:ext>
            </a:extLst>
          </p:cNvPr>
          <p:cNvSpPr/>
          <p:nvPr userDrawn="1"/>
        </p:nvSpPr>
        <p:spPr>
          <a:xfrm rot="16200000" flipV="1">
            <a:off x="965155" y="1152611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7422" y="1038724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800"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87422" y="2330235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7422" y="3621746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87422" y="4913257"/>
            <a:ext cx="804759" cy="80475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>
                <a:latin typeface="+mn-lt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682" y="971950"/>
            <a:ext cx="3537030" cy="2036100"/>
          </a:xfrm>
        </p:spPr>
        <p:txBody>
          <a:bodyPr lIns="0"/>
          <a:lstStyle>
            <a:lvl1pPr>
              <a:defRPr>
                <a:solidFill>
                  <a:srgbClr val="5DAAB0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30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70602" y="729827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76930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70602" y="3646649"/>
            <a:ext cx="1643384" cy="1643384"/>
          </a:xfrm>
          <a:prstGeom prst="ellipse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42770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2770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4956" y="282383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44956" y="241951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642770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42770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544956" y="5740657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44956" y="5336331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6" name="Shape 62">
            <a:extLst>
              <a:ext uri="{FF2B5EF4-FFF2-40B4-BE49-F238E27FC236}">
                <a16:creationId xmlns:a16="http://schemas.microsoft.com/office/drawing/2014/main" id="{E2A7A773-8673-42D6-B565-4013CBE76BBD}"/>
              </a:ext>
            </a:extLst>
          </p:cNvPr>
          <p:cNvSpPr/>
          <p:nvPr userDrawn="1"/>
        </p:nvSpPr>
        <p:spPr>
          <a:xfrm rot="16200000" flipV="1">
            <a:off x="965155" y="-18490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E8D18BE-27C3-4048-91A7-DD0F0F8D0861}"/>
              </a:ext>
            </a:extLst>
          </p:cNvPr>
          <p:cNvSpPr/>
          <p:nvPr userDrawn="1"/>
        </p:nvSpPr>
        <p:spPr>
          <a:xfrm>
            <a:off x="4190264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6007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3705" y="2385012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6007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705" y="4352707"/>
            <a:ext cx="1643384" cy="1643384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6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4731" y="3168715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4731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1403" y="3168715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1403" y="2764389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31" y="5167572"/>
            <a:ext cx="2517605" cy="484146"/>
          </a:xfrm>
        </p:spPr>
        <p:txBody>
          <a:bodyPr lIns="0">
            <a:noAutofit/>
          </a:bodyPr>
          <a:lstStyle>
            <a:lvl1pPr marL="0" indent="0" algn="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3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r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41403" y="5167572"/>
            <a:ext cx="2517605" cy="484146"/>
          </a:xfrm>
        </p:spPr>
        <p:txBody>
          <a:bodyPr lIns="0">
            <a:noAutofit/>
          </a:bodyPr>
          <a:lstStyle>
            <a:lvl1pPr marL="0" indent="0" algn="l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41403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623159-5A5F-49ED-8FE8-D17FB82C8BB9}"/>
              </a:ext>
            </a:extLst>
          </p:cNvPr>
          <p:cNvSpPr/>
          <p:nvPr userDrawn="1"/>
        </p:nvSpPr>
        <p:spPr>
          <a:xfrm>
            <a:off x="6157960" y="2280735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F630FE-FEDE-4DCF-98BE-57FA329D971D}"/>
              </a:ext>
            </a:extLst>
          </p:cNvPr>
          <p:cNvSpPr/>
          <p:nvPr userDrawn="1"/>
        </p:nvSpPr>
        <p:spPr>
          <a:xfrm>
            <a:off x="4190264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EE0F46-6DA2-40B8-B7F9-015FA8D24163}"/>
              </a:ext>
            </a:extLst>
          </p:cNvPr>
          <p:cNvSpPr/>
          <p:nvPr userDrawn="1"/>
        </p:nvSpPr>
        <p:spPr>
          <a:xfrm>
            <a:off x="6157960" y="4236857"/>
            <a:ext cx="1874870" cy="1874870"/>
          </a:xfrm>
          <a:prstGeom prst="ellipse">
            <a:avLst/>
          </a:prstGeom>
          <a:noFill/>
          <a:ln>
            <a:solidFill>
              <a:srgbClr val="5DAA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708475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96498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1094402" y="2525899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AA0C5BA-C2D3-4A68-8EDE-1831408789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1933381"/>
              <a:gd name="connsiteY0" fmla="*/ 0 h 6858000"/>
              <a:gd name="connsiteX1" fmla="*/ 11933381 w 11933381"/>
              <a:gd name="connsiteY1" fmla="*/ 0 h 6858000"/>
              <a:gd name="connsiteX2" fmla="*/ 11933381 w 11933381"/>
              <a:gd name="connsiteY2" fmla="*/ 6858000 h 6858000"/>
              <a:gd name="connsiteX3" fmla="*/ 0 w 11933381"/>
              <a:gd name="connsiteY3" fmla="*/ 6858000 h 6858000"/>
              <a:gd name="connsiteX4" fmla="*/ 0 w 11933381"/>
              <a:gd name="connsiteY4" fmla="*/ 5854361 h 6858000"/>
              <a:gd name="connsiteX5" fmla="*/ 8109878 w 11933381"/>
              <a:gd name="connsiteY5" fmla="*/ 5854361 h 6858000"/>
              <a:gd name="connsiteX6" fmla="*/ 8109878 w 11933381"/>
              <a:gd name="connsiteY6" fmla="*/ 1949923 h 6858000"/>
              <a:gd name="connsiteX7" fmla="*/ 0 w 11933381"/>
              <a:gd name="connsiteY7" fmla="*/ 1949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33381" h="6858000">
                <a:moveTo>
                  <a:pt x="0" y="0"/>
                </a:moveTo>
                <a:lnTo>
                  <a:pt x="11933381" y="0"/>
                </a:lnTo>
                <a:lnTo>
                  <a:pt x="11933381" y="6858000"/>
                </a:lnTo>
                <a:lnTo>
                  <a:pt x="0" y="6858000"/>
                </a:lnTo>
                <a:lnTo>
                  <a:pt x="0" y="5854361"/>
                </a:lnTo>
                <a:lnTo>
                  <a:pt x="8109878" y="5854361"/>
                </a:lnTo>
                <a:lnTo>
                  <a:pt x="8109878" y="1949923"/>
                </a:lnTo>
                <a:lnTo>
                  <a:pt x="0" y="194992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524172"/>
            <a:ext cx="2578099" cy="2508588"/>
          </a:xfrm>
        </p:spPr>
        <p:txBody>
          <a:bodyPr lIns="0" anchor="t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7A2F74A-3B1A-417B-8998-62F0E7EF0E74}"/>
              </a:ext>
            </a:extLst>
          </p:cNvPr>
          <p:cNvSpPr/>
          <p:nvPr userDrawn="1"/>
        </p:nvSpPr>
        <p:spPr>
          <a:xfrm rot="16200000" flipV="1">
            <a:off x="965155" y="-703069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98755"/>
            <a:ext cx="3856038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2285" y="198755"/>
            <a:ext cx="7651115" cy="4235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648200"/>
            <a:ext cx="7651116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2919" y="4648200"/>
            <a:ext cx="3855721" cy="2011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373C762-8092-4F49-BC46-91BCA0557F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2430682 h 6858000"/>
              <a:gd name="connsiteX3" fmla="*/ 3823504 w 12191999"/>
              <a:gd name="connsiteY3" fmla="*/ 2430682 h 6858000"/>
              <a:gd name="connsiteX4" fmla="*/ 3823504 w 12191999"/>
              <a:gd name="connsiteY4" fmla="*/ 6335120 h 6858000"/>
              <a:gd name="connsiteX5" fmla="*/ 12191999 w 12191999"/>
              <a:gd name="connsiteY5" fmla="*/ 633512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2430682"/>
                </a:lnTo>
                <a:lnTo>
                  <a:pt x="3823504" y="2430682"/>
                </a:lnTo>
                <a:lnTo>
                  <a:pt x="3823504" y="6335120"/>
                </a:lnTo>
                <a:lnTo>
                  <a:pt x="12191999" y="633512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3208" y="2870519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3209" y="3958542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0" name="Shape 62">
            <a:extLst>
              <a:ext uri="{FF2B5EF4-FFF2-40B4-BE49-F238E27FC236}">
                <a16:creationId xmlns:a16="http://schemas.microsoft.com/office/drawing/2014/main" id="{171AB7B1-2963-43C8-84A5-2FCF188ACF42}"/>
              </a:ext>
            </a:extLst>
          </p:cNvPr>
          <p:cNvSpPr/>
          <p:nvPr userDrawn="1"/>
        </p:nvSpPr>
        <p:spPr>
          <a:xfrm rot="16200000" flipV="1">
            <a:off x="4788658" y="2817190"/>
            <a:ext cx="0" cy="193031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652B907-27B2-46E0-B157-E5617EF04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553196"/>
              <a:gd name="connsiteX1" fmla="*/ 12191999 w 12191999"/>
              <a:gd name="connsiteY1" fmla="*/ 0 h 6553196"/>
              <a:gd name="connsiteX2" fmla="*/ 12191999 w 12191999"/>
              <a:gd name="connsiteY2" fmla="*/ 6553196 h 6553196"/>
              <a:gd name="connsiteX3" fmla="*/ 9099630 w 12191999"/>
              <a:gd name="connsiteY3" fmla="*/ 6553196 h 6553196"/>
              <a:gd name="connsiteX4" fmla="*/ 9099630 w 12191999"/>
              <a:gd name="connsiteY4" fmla="*/ 2953562 h 6553196"/>
              <a:gd name="connsiteX5" fmla="*/ 731134 w 12191999"/>
              <a:gd name="connsiteY5" fmla="*/ 2953562 h 6553196"/>
              <a:gd name="connsiteX6" fmla="*/ 731134 w 12191999"/>
              <a:gd name="connsiteY6" fmla="*/ 6553196 h 6553196"/>
              <a:gd name="connsiteX7" fmla="*/ 0 w 12191999"/>
              <a:gd name="connsiteY7" fmla="*/ 6553196 h 6553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553196">
                <a:moveTo>
                  <a:pt x="0" y="0"/>
                </a:moveTo>
                <a:lnTo>
                  <a:pt x="12191999" y="0"/>
                </a:lnTo>
                <a:lnTo>
                  <a:pt x="12191999" y="6553196"/>
                </a:lnTo>
                <a:lnTo>
                  <a:pt x="9099630" y="6553196"/>
                </a:lnTo>
                <a:lnTo>
                  <a:pt x="9099630" y="2953562"/>
                </a:lnTo>
                <a:lnTo>
                  <a:pt x="731134" y="2953562"/>
                </a:lnTo>
                <a:lnTo>
                  <a:pt x="731134" y="6553196"/>
                </a:lnTo>
                <a:lnTo>
                  <a:pt x="0" y="655319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AEE170-55AC-411A-B257-BD682DE71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0164" y="3379810"/>
            <a:ext cx="7252505" cy="891250"/>
          </a:xfr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92D701DC-3803-4D06-BFB3-A9F78E4022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165" y="4467833"/>
            <a:ext cx="7252504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Shape 62">
            <a:extLst>
              <a:ext uri="{FF2B5EF4-FFF2-40B4-BE49-F238E27FC236}">
                <a16:creationId xmlns:a16="http://schemas.microsoft.com/office/drawing/2014/main" id="{71FB5177-8D30-4482-99E2-8BFEB1D37D9E}"/>
              </a:ext>
            </a:extLst>
          </p:cNvPr>
          <p:cNvSpPr/>
          <p:nvPr userDrawn="1"/>
        </p:nvSpPr>
        <p:spPr>
          <a:xfrm rot="16200000" flipV="1">
            <a:off x="1285385" y="3006251"/>
            <a:ext cx="0" cy="2570770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l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4867539"/>
            <a:ext cx="2356412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137" y="2225040"/>
            <a:ext cx="3557587" cy="3668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9432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432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59432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9432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59432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965155" y="3899540"/>
            <a:ext cx="0" cy="1930310"/>
          </a:xfrm>
          <a:prstGeom prst="line">
            <a:avLst/>
          </a:prstGeom>
          <a:ln w="19050">
            <a:solidFill>
              <a:schemeClr val="tx2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778137" y="0"/>
            <a:ext cx="3586162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5" r:id="rId2"/>
    <p:sldLayoutId id="2147483689" r:id="rId3"/>
    <p:sldLayoutId id="2147483684" r:id="rId4"/>
    <p:sldLayoutId id="2147483651" r:id="rId5"/>
    <p:sldLayoutId id="2147483685" r:id="rId6"/>
    <p:sldLayoutId id="2147483674" r:id="rId7"/>
    <p:sldLayoutId id="2147483690" r:id="rId8"/>
    <p:sldLayoutId id="2147483694" r:id="rId9"/>
    <p:sldLayoutId id="2147483693" r:id="rId10"/>
    <p:sldLayoutId id="2147483686" r:id="rId11"/>
    <p:sldLayoutId id="2147483703" r:id="rId12"/>
    <p:sldLayoutId id="2147483709" r:id="rId13"/>
    <p:sldLayoutId id="2147483710" r:id="rId14"/>
    <p:sldLayoutId id="2147483711" r:id="rId15"/>
    <p:sldLayoutId id="2147483712" r:id="rId16"/>
    <p:sldLayoutId id="2147483704" r:id="rId17"/>
    <p:sldLayoutId id="2147483702" r:id="rId18"/>
    <p:sldLayoutId id="2147483713" r:id="rId19"/>
    <p:sldLayoutId id="2147483714" r:id="rId20"/>
    <p:sldLayoutId id="2147483715" r:id="rId21"/>
    <p:sldLayoutId id="2147483695" r:id="rId22"/>
    <p:sldLayoutId id="2147483730" r:id="rId23"/>
    <p:sldLayoutId id="2147483698" r:id="rId24"/>
    <p:sldLayoutId id="2147483731" r:id="rId25"/>
    <p:sldLayoutId id="2147483699" r:id="rId26"/>
    <p:sldLayoutId id="2147483732" r:id="rId27"/>
    <p:sldLayoutId id="2147483700" r:id="rId28"/>
    <p:sldLayoutId id="2147483733" r:id="rId29"/>
    <p:sldLayoutId id="2147483701" r:id="rId30"/>
    <p:sldLayoutId id="2147483734" r:id="rId31"/>
    <p:sldLayoutId id="2147483696" r:id="rId32"/>
    <p:sldLayoutId id="2147483705" r:id="rId33"/>
    <p:sldLayoutId id="2147483706" r:id="rId34"/>
    <p:sldLayoutId id="2147483707" r:id="rId35"/>
    <p:sldLayoutId id="2147483708" r:id="rId36"/>
    <p:sldLayoutId id="2147483687" r:id="rId37"/>
    <p:sldLayoutId id="2147483660" r:id="rId38"/>
    <p:sldLayoutId id="2147483719" r:id="rId39"/>
    <p:sldLayoutId id="2147483720" r:id="rId40"/>
    <p:sldLayoutId id="2147483718" r:id="rId41"/>
    <p:sldLayoutId id="2147483721" r:id="rId42"/>
    <p:sldLayoutId id="2147483716" r:id="rId43"/>
    <p:sldLayoutId id="2147483722" r:id="rId44"/>
    <p:sldLayoutId id="2147483723" r:id="rId45"/>
    <p:sldLayoutId id="2147483725" r:id="rId46"/>
    <p:sldLayoutId id="2147483726" r:id="rId47"/>
    <p:sldLayoutId id="2147483675" r:id="rId48"/>
    <p:sldLayoutId id="2147483677" r:id="rId49"/>
    <p:sldLayoutId id="2147483729" r:id="rId50"/>
    <p:sldLayoutId id="2147483728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Software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9EBC96-F2B6-43D3-A761-898E1D269B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1118" y="5399304"/>
            <a:ext cx="8466666" cy="1264386"/>
          </a:xfrm>
        </p:spPr>
        <p:txBody>
          <a:bodyPr>
            <a:normAutofit/>
          </a:bodyPr>
          <a:lstStyle/>
          <a:p>
            <a:r>
              <a:rPr lang="en-US" b="1" dirty="0"/>
              <a:t>Macy Walker</a:t>
            </a:r>
            <a:r>
              <a:rPr lang="en-US" dirty="0"/>
              <a:t>, Fiscal Services Administrator, City of El Mirage</a:t>
            </a:r>
          </a:p>
          <a:p>
            <a:r>
              <a:rPr lang="en-US" b="1" dirty="0"/>
              <a:t>Andrew Donahue</a:t>
            </a:r>
            <a:r>
              <a:rPr lang="en-US" dirty="0"/>
              <a:t>, Account Executive, </a:t>
            </a:r>
            <a:r>
              <a:rPr lang="en-US" dirty="0" err="1"/>
              <a:t>ClearGov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Placeholder 5" descr="Buildings">
            <a:extLst>
              <a:ext uri="{FF2B5EF4-FFF2-40B4-BE49-F238E27FC236}">
                <a16:creationId xmlns:a16="http://schemas.microsoft.com/office/drawing/2014/main" id="{002497D9-8F14-40C3-90A2-8264564E1F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965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C12AB6B-2397-478A-BF32-BF0AFF5D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25" y="4867539"/>
            <a:ext cx="2727803" cy="10255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0CE80-CA72-48E8-BA6A-98B4A0501A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Establishing Criteria for Software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BAF650-FD43-47DB-AB10-61E4F4A72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Budget Cycle Management with Software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16BB79-5932-44CF-9C3A-407F484969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Operational Budgeting and Budget Books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C7D62EB-2597-47CE-BB7C-6A6EAB5BC0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Implementation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2271CFC-BF42-4890-8441-5320497A37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 &amp; A </a:t>
            </a:r>
          </a:p>
        </p:txBody>
      </p:sp>
      <p:pic>
        <p:nvPicPr>
          <p:cNvPr id="8" name="Picture Placeholder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64688E3E-4C20-41F1-9B3F-E7F58C22DC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773" r="20773"/>
          <a:stretch>
            <a:fillRect/>
          </a:stretch>
        </p:blipFill>
        <p:spPr>
          <a:xfrm>
            <a:off x="3778136" y="2111375"/>
            <a:ext cx="3557587" cy="3667125"/>
          </a:xfrm>
        </p:spPr>
      </p:pic>
    </p:spTree>
    <p:extLst>
      <p:ext uri="{BB962C8B-B14F-4D97-AF65-F5344CB8AC3E}">
        <p14:creationId xmlns:p14="http://schemas.microsoft.com/office/powerpoint/2010/main" val="3073952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5DAAB0"/>
                </a:solidFill>
              </a:rPr>
              <a:t>Before vendor demos…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1058" y="2621320"/>
            <a:ext cx="4008437" cy="804759"/>
          </a:xfrm>
        </p:spPr>
        <p:txBody>
          <a:bodyPr>
            <a:noAutofit/>
          </a:bodyPr>
          <a:lstStyle/>
          <a:p>
            <a:r>
              <a:rPr lang="en-US" sz="1800" dirty="0"/>
              <a:t>There is information to gather to make sure demos are as useful as possible.</a:t>
            </a:r>
          </a:p>
        </p:txBody>
      </p:sp>
      <p:pic>
        <p:nvPicPr>
          <p:cNvPr id="46" name="Picture Placeholder 45" descr="Circles with arrows outline">
            <a:extLst>
              <a:ext uri="{FF2B5EF4-FFF2-40B4-BE49-F238E27FC236}">
                <a16:creationId xmlns:a16="http://schemas.microsoft.com/office/drawing/2014/main" id="{6263CE43-D410-4BF8-8529-41197F40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687422" y="1038724"/>
            <a:ext cx="804759" cy="804759"/>
          </a:xfrm>
        </p:spPr>
      </p:pic>
      <p:pic>
        <p:nvPicPr>
          <p:cNvPr id="50" name="Picture Placeholder 49" descr="Clipboard Checked outline">
            <a:extLst>
              <a:ext uri="{FF2B5EF4-FFF2-40B4-BE49-F238E27FC236}">
                <a16:creationId xmlns:a16="http://schemas.microsoft.com/office/drawing/2014/main" id="{44B7CF38-0B19-41D9-8D37-6D59A3F3E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687422" y="2330235"/>
            <a:ext cx="804759" cy="804759"/>
          </a:xfrm>
        </p:spPr>
      </p:pic>
      <p:pic>
        <p:nvPicPr>
          <p:cNvPr id="52" name="Picture Placeholder 51">
            <a:extLst>
              <a:ext uri="{FF2B5EF4-FFF2-40B4-BE49-F238E27FC236}">
                <a16:creationId xmlns:a16="http://schemas.microsoft.com/office/drawing/2014/main" id="{26AA0551-AA74-4E7E-80AF-5D856020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-27274" t="-27427" r="-27274" b="-27427"/>
          <a:stretch/>
        </p:blipFill>
        <p:spPr>
          <a:xfrm>
            <a:off x="6687422" y="3621746"/>
            <a:ext cx="804759" cy="804759"/>
          </a:xfrm>
        </p:spPr>
      </p:pic>
      <p:pic>
        <p:nvPicPr>
          <p:cNvPr id="54" name="Picture Placeholder 53" descr="Meeting outline">
            <a:extLst>
              <a:ext uri="{FF2B5EF4-FFF2-40B4-BE49-F238E27FC236}">
                <a16:creationId xmlns:a16="http://schemas.microsoft.com/office/drawing/2014/main" id="{21139392-74B8-43B3-BFDF-58CAC1336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87422" y="4913257"/>
            <a:ext cx="804759" cy="80475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Evaluate current process and tools.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414D74-66D2-4C65-A48E-39F723FB2B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Establish criteria for new software.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4D7EF6E-37B1-4694-B769-3DDEC29D83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Create a ranking template or set of questions.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Create group of stakeholders to attend demos.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715918"/>
            <a:ext cx="4008438" cy="14211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By  gathering information upfront and taking notes of the process, it will be easier to compare software and will help you establish your new process during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22684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500" y="2346325"/>
            <a:ext cx="763428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ClearGov</a:t>
            </a:r>
            <a:r>
              <a:rPr lang="en-US" dirty="0"/>
              <a:t> Budgeting Software </a:t>
            </a:r>
          </a:p>
        </p:txBody>
      </p:sp>
    </p:spTree>
    <p:extLst>
      <p:ext uri="{BB962C8B-B14F-4D97-AF65-F5344CB8AC3E}">
        <p14:creationId xmlns:p14="http://schemas.microsoft.com/office/powerpoint/2010/main" val="166251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3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66D202C1-1233-4E28-8DEA-37B642E7F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9793382"/>
              </p:ext>
            </p:extLst>
          </p:nvPr>
        </p:nvGraphicFramePr>
        <p:xfrm>
          <a:off x="3653536" y="10596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6" name="Title 4">
            <a:extLst>
              <a:ext uri="{FF2B5EF4-FFF2-40B4-BE49-F238E27FC236}">
                <a16:creationId xmlns:a16="http://schemas.microsoft.com/office/drawing/2014/main" id="{C41B4552-D120-4703-9B6D-CB585EDCC39F}"/>
              </a:ext>
            </a:extLst>
          </p:cNvPr>
          <p:cNvSpPr txBox="1">
            <a:spLocks/>
          </p:cNvSpPr>
          <p:nvPr/>
        </p:nvSpPr>
        <p:spPr>
          <a:xfrm>
            <a:off x="-166476" y="1165854"/>
            <a:ext cx="3299143" cy="1395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spc="-150">
                <a:solidFill>
                  <a:schemeClr val="tx2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en-US" dirty="0"/>
              <a:t> </a:t>
            </a:r>
            <a:r>
              <a:rPr lang="en-US" dirty="0">
                <a:solidFill>
                  <a:srgbClr val="3B7579"/>
                </a:solidFill>
              </a:rPr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47588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3D75BE-E7AD-49A1-A453-D007D958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0" y="2766218"/>
            <a:ext cx="7634288" cy="1325563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54333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ELT_Template01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5DAAB0"/>
      </a:accent1>
      <a:accent2>
        <a:srgbClr val="DFE3E9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_ELT_Template01">
      <a:majorFont>
        <a:latin typeface="Constant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ICK TO ADD TITLE" id="{F1EBDCD4-0DFE-4BFC-B527-76D7C1C6466B}" vid="{B36D0821-FAFD-4A44-B0A3-9261322768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clean sophisticated presentation</Template>
  <TotalTime>371</TotalTime>
  <Words>281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Constantia</vt:lpstr>
      <vt:lpstr>Helvetica Light</vt:lpstr>
      <vt:lpstr>Office Theme</vt:lpstr>
      <vt:lpstr>Budgeting Software</vt:lpstr>
      <vt:lpstr>Agenda</vt:lpstr>
      <vt:lpstr> Before vendor demos…</vt:lpstr>
      <vt:lpstr>ClearGov Budgeting Software 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Macy Walker</dc:creator>
  <cp:lastModifiedBy>Macy Walker</cp:lastModifiedBy>
  <cp:revision>18</cp:revision>
  <dcterms:created xsi:type="dcterms:W3CDTF">2021-10-18T18:07:21Z</dcterms:created>
  <dcterms:modified xsi:type="dcterms:W3CDTF">2021-10-19T00:18:32Z</dcterms:modified>
</cp:coreProperties>
</file>