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6" r:id="rId4"/>
    <p:sldId id="257" r:id="rId5"/>
    <p:sldId id="258" r:id="rId6"/>
    <p:sldId id="259" r:id="rId7"/>
    <p:sldId id="268" r:id="rId8"/>
    <p:sldId id="269" r:id="rId9"/>
    <p:sldId id="260" r:id="rId10"/>
    <p:sldId id="270" r:id="rId11"/>
    <p:sldId id="261" r:id="rId12"/>
    <p:sldId id="271" r:id="rId13"/>
    <p:sldId id="262" r:id="rId14"/>
    <p:sldId id="263" r:id="rId15"/>
    <p:sldId id="272" r:id="rId16"/>
    <p:sldId id="265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1784-4B07-4517-90BA-13F1D22F655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6B4B-7667-45D1-8875-0B59CBB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9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1784-4B07-4517-90BA-13F1D22F655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6B4B-7667-45D1-8875-0B59CBB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1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1784-4B07-4517-90BA-13F1D22F655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6B4B-7667-45D1-8875-0B59CBB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5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1784-4B07-4517-90BA-13F1D22F655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6B4B-7667-45D1-8875-0B59CBB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0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1784-4B07-4517-90BA-13F1D22F655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6B4B-7667-45D1-8875-0B59CBB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6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1784-4B07-4517-90BA-13F1D22F655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6B4B-7667-45D1-8875-0B59CBB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6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1784-4B07-4517-90BA-13F1D22F655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6B4B-7667-45D1-8875-0B59CBB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3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1784-4B07-4517-90BA-13F1D22F655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6B4B-7667-45D1-8875-0B59CBB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1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1784-4B07-4517-90BA-13F1D22F655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6B4B-7667-45D1-8875-0B59CBB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3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1784-4B07-4517-90BA-13F1D22F655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6B4B-7667-45D1-8875-0B59CBB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2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1784-4B07-4517-90BA-13F1D22F655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D6B4B-7667-45D1-8875-0B59CBB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1784-4B07-4517-90BA-13F1D22F655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D6B4B-7667-45D1-8875-0B59CBB2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2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455676"/>
            <a:ext cx="7559040" cy="594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Budgeting in Times of Uncertainty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248" y="1798193"/>
            <a:ext cx="9275064" cy="4351338"/>
          </a:xfrm>
        </p:spPr>
        <p:txBody>
          <a:bodyPr/>
          <a:lstStyle/>
          <a:p>
            <a:r>
              <a:rPr lang="en-US" dirty="0" smtClean="0"/>
              <a:t>Know who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a</a:t>
            </a:r>
            <a:r>
              <a:rPr lang="en-US" dirty="0" smtClean="0"/>
              <a:t>re</a:t>
            </a:r>
          </a:p>
          <a:p>
            <a:r>
              <a:rPr lang="en-US" dirty="0" smtClean="0"/>
              <a:t>Analyze the issue as it affect </a:t>
            </a:r>
            <a:r>
              <a:rPr lang="en-US" b="1" dirty="0" smtClean="0">
                <a:solidFill>
                  <a:srgbClr val="FF0000"/>
                </a:solidFill>
              </a:rPr>
              <a:t>Your</a:t>
            </a:r>
            <a:r>
              <a:rPr lang="en-US" dirty="0" smtClean="0"/>
              <a:t> community</a:t>
            </a:r>
          </a:p>
          <a:p>
            <a:r>
              <a:rPr lang="en-US" dirty="0" smtClean="0"/>
              <a:t>Listen &amp; Watch</a:t>
            </a:r>
          </a:p>
          <a:p>
            <a:r>
              <a:rPr lang="en-US" dirty="0" smtClean="0"/>
              <a:t>Keep </a:t>
            </a:r>
            <a:r>
              <a:rPr lang="en-US" dirty="0"/>
              <a:t>y</a:t>
            </a:r>
            <a:r>
              <a:rPr lang="en-US" dirty="0" smtClean="0"/>
              <a:t>our plan or alter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9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93" y="379998"/>
            <a:ext cx="9201545" cy="6130530"/>
          </a:xfrm>
        </p:spPr>
      </p:pic>
    </p:spTree>
    <p:extLst>
      <p:ext uri="{BB962C8B-B14F-4D97-AF65-F5344CB8AC3E}">
        <p14:creationId xmlns:p14="http://schemas.microsoft.com/office/powerpoint/2010/main" val="30848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Budgeting in Times of Uncertainty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248" y="1798193"/>
            <a:ext cx="9275064" cy="4351338"/>
          </a:xfrm>
        </p:spPr>
        <p:txBody>
          <a:bodyPr/>
          <a:lstStyle/>
          <a:p>
            <a:r>
              <a:rPr lang="en-US" dirty="0" smtClean="0"/>
              <a:t>Know who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a</a:t>
            </a:r>
            <a:r>
              <a:rPr lang="en-US" dirty="0" smtClean="0"/>
              <a:t>re</a:t>
            </a:r>
          </a:p>
          <a:p>
            <a:r>
              <a:rPr lang="en-US" dirty="0" smtClean="0"/>
              <a:t>Analyze the issue as it affect </a:t>
            </a:r>
            <a:r>
              <a:rPr lang="en-US" b="1" dirty="0" smtClean="0">
                <a:solidFill>
                  <a:srgbClr val="FF0000"/>
                </a:solidFill>
              </a:rPr>
              <a:t>Your</a:t>
            </a:r>
            <a:r>
              <a:rPr lang="en-US" dirty="0" smtClean="0"/>
              <a:t> community</a:t>
            </a:r>
          </a:p>
          <a:p>
            <a:r>
              <a:rPr lang="en-US" dirty="0" smtClean="0"/>
              <a:t>Listen &amp; Watch</a:t>
            </a:r>
          </a:p>
          <a:p>
            <a:r>
              <a:rPr lang="en-US" dirty="0" smtClean="0"/>
              <a:t>Keep </a:t>
            </a:r>
            <a:r>
              <a:rPr lang="en-US" dirty="0"/>
              <a:t>y</a:t>
            </a:r>
            <a:r>
              <a:rPr lang="en-US" dirty="0" smtClean="0"/>
              <a:t>our plan or alter it</a:t>
            </a:r>
          </a:p>
          <a:p>
            <a:r>
              <a:rPr lang="en-US" dirty="0" smtClean="0"/>
              <a:t>Detail your plans to mitigate any shortfalls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86763"/>
              </p:ext>
            </p:extLst>
          </p:nvPr>
        </p:nvGraphicFramePr>
        <p:xfrm>
          <a:off x="938897" y="45085"/>
          <a:ext cx="10314205" cy="797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7543800" imgH="5829044" progId="Acrobat.Document.11">
                  <p:embed/>
                </p:oleObj>
              </mc:Choice>
              <mc:Fallback>
                <p:oleObj name="Acrobat Document" r:id="rId3" imgW="7543800" imgH="582904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8897" y="45085"/>
                        <a:ext cx="10314205" cy="7970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69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946685"/>
              </p:ext>
            </p:extLst>
          </p:nvPr>
        </p:nvGraphicFramePr>
        <p:xfrm>
          <a:off x="2695512" y="253745"/>
          <a:ext cx="7344600" cy="950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crobat Document" r:id="rId3" imgW="5829108" imgH="7543672" progId="Acrobat.Document.11">
                  <p:embed/>
                </p:oleObj>
              </mc:Choice>
              <mc:Fallback>
                <p:oleObj name="Acrobat Document" r:id="rId3" imgW="5829108" imgH="754367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5512" y="253745"/>
                        <a:ext cx="7344600" cy="950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10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Budgeting in Times of Uncertainty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312" y="1779905"/>
            <a:ext cx="948537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</a:t>
            </a:r>
            <a:r>
              <a:rPr lang="en-US" u="sng" dirty="0" smtClean="0"/>
              <a:t>Key take-</a:t>
            </a:r>
            <a:r>
              <a:rPr lang="en-US" u="sng" dirty="0" err="1" smtClean="0"/>
              <a:t>aways</a:t>
            </a:r>
            <a:endParaRPr lang="en-US" u="sng" dirty="0" smtClean="0"/>
          </a:p>
          <a:p>
            <a:r>
              <a:rPr lang="en-US" dirty="0" smtClean="0"/>
              <a:t>Do your own analysis first – Don’t just react</a:t>
            </a:r>
          </a:p>
          <a:p>
            <a:r>
              <a:rPr lang="en-US" dirty="0" smtClean="0"/>
              <a:t>Consider your specific community – not just the world at large</a:t>
            </a:r>
          </a:p>
          <a:p>
            <a:r>
              <a:rPr lang="en-US" dirty="0" smtClean="0"/>
              <a:t>Be creative – think outside the box</a:t>
            </a:r>
          </a:p>
          <a:p>
            <a:r>
              <a:rPr lang="en-US" dirty="0" smtClean="0"/>
              <a:t>Find ways to mitigate the risk rather than just cutting</a:t>
            </a:r>
          </a:p>
          <a:p>
            <a:r>
              <a:rPr lang="en-US" dirty="0" smtClean="0"/>
              <a:t>Always detail and communicate how you will handle short-falls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20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455676"/>
            <a:ext cx="7559040" cy="594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0" y="521208"/>
            <a:ext cx="64008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Budgeting in Times of Uncertainty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248" y="1798193"/>
            <a:ext cx="9275064" cy="4351338"/>
          </a:xfrm>
        </p:spPr>
        <p:txBody>
          <a:bodyPr/>
          <a:lstStyle/>
          <a:p>
            <a:r>
              <a:rPr lang="en-US" dirty="0" smtClean="0"/>
              <a:t>Know </a:t>
            </a:r>
            <a:r>
              <a:rPr lang="en-US" dirty="0"/>
              <a:t>W</a:t>
            </a:r>
            <a:r>
              <a:rPr lang="en-US" dirty="0" smtClean="0"/>
              <a:t>ho You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8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12" y="493776"/>
            <a:ext cx="5340096" cy="5683187"/>
          </a:xfrm>
        </p:spPr>
      </p:pic>
    </p:spTree>
    <p:extLst>
      <p:ext uri="{BB962C8B-B14F-4D97-AF65-F5344CB8AC3E}">
        <p14:creationId xmlns:p14="http://schemas.microsoft.com/office/powerpoint/2010/main" val="15691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860186"/>
              </p:ext>
            </p:extLst>
          </p:nvPr>
        </p:nvGraphicFramePr>
        <p:xfrm>
          <a:off x="1045464" y="429133"/>
          <a:ext cx="10308336" cy="7965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7543800" imgH="5829044" progId="Acrobat.Document.11">
                  <p:embed/>
                </p:oleObj>
              </mc:Choice>
              <mc:Fallback>
                <p:oleObj name="Acrobat Document" r:id="rId3" imgW="7543800" imgH="582904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5464" y="429133"/>
                        <a:ext cx="10308336" cy="7965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88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16" y="731520"/>
            <a:ext cx="7700929" cy="5363147"/>
          </a:xfrm>
        </p:spPr>
      </p:pic>
    </p:spTree>
    <p:extLst>
      <p:ext uri="{BB962C8B-B14F-4D97-AF65-F5344CB8AC3E}">
        <p14:creationId xmlns:p14="http://schemas.microsoft.com/office/powerpoint/2010/main" val="11613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Budgeting in Times of Uncertainty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248" y="1798193"/>
            <a:ext cx="9275064" cy="4351338"/>
          </a:xfrm>
        </p:spPr>
        <p:txBody>
          <a:bodyPr/>
          <a:lstStyle/>
          <a:p>
            <a:r>
              <a:rPr lang="en-US" dirty="0" smtClean="0"/>
              <a:t>Know </a:t>
            </a:r>
            <a:r>
              <a:rPr lang="en-US" dirty="0"/>
              <a:t>W</a:t>
            </a:r>
            <a:r>
              <a:rPr lang="en-US" dirty="0" smtClean="0"/>
              <a:t>ho You Are</a:t>
            </a:r>
          </a:p>
          <a:p>
            <a:r>
              <a:rPr lang="en-US" dirty="0" smtClean="0"/>
              <a:t>Analyze the Issue as it affect </a:t>
            </a:r>
            <a:r>
              <a:rPr lang="en-US" b="1" dirty="0" smtClean="0">
                <a:solidFill>
                  <a:srgbClr val="FF0000"/>
                </a:solidFill>
              </a:rPr>
              <a:t>Your</a:t>
            </a:r>
            <a:r>
              <a:rPr lang="en-US" dirty="0" smtClean="0"/>
              <a:t>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3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Budgeting in Times of Uncertainty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248" y="1798193"/>
            <a:ext cx="9275064" cy="4351338"/>
          </a:xfrm>
        </p:spPr>
        <p:txBody>
          <a:bodyPr/>
          <a:lstStyle/>
          <a:p>
            <a:r>
              <a:rPr lang="en-US" dirty="0" smtClean="0"/>
              <a:t>Know </a:t>
            </a:r>
            <a:r>
              <a:rPr lang="en-US" dirty="0"/>
              <a:t>W</a:t>
            </a:r>
            <a:r>
              <a:rPr lang="en-US" dirty="0" smtClean="0"/>
              <a:t>ho You Are</a:t>
            </a:r>
          </a:p>
          <a:p>
            <a:r>
              <a:rPr lang="en-US" dirty="0" smtClean="0"/>
              <a:t>Analyze the Issue as it affect </a:t>
            </a:r>
            <a:r>
              <a:rPr lang="en-US" b="1" dirty="0" smtClean="0">
                <a:solidFill>
                  <a:srgbClr val="FF0000"/>
                </a:solidFill>
              </a:rPr>
              <a:t>Your</a:t>
            </a:r>
            <a:r>
              <a:rPr lang="en-US" dirty="0" smtClean="0"/>
              <a:t> Community</a:t>
            </a:r>
          </a:p>
          <a:p>
            <a:r>
              <a:rPr lang="en-US" dirty="0" smtClean="0"/>
              <a:t>Listen &amp; Watch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6" y="278348"/>
            <a:ext cx="5321808" cy="6929920"/>
          </a:xfrm>
        </p:spPr>
      </p:pic>
    </p:spTree>
    <p:extLst>
      <p:ext uri="{BB962C8B-B14F-4D97-AF65-F5344CB8AC3E}">
        <p14:creationId xmlns:p14="http://schemas.microsoft.com/office/powerpoint/2010/main" val="38648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163</Words>
  <Application>Microsoft Office PowerPoint</Application>
  <PresentationFormat>Widescreen</PresentationFormat>
  <Paragraphs>27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Adobe Acrobat Document</vt:lpstr>
      <vt:lpstr>PowerPoint Presentation</vt:lpstr>
      <vt:lpstr>PowerPoint Presentation</vt:lpstr>
      <vt:lpstr>Budgeting in Times of Uncertainty</vt:lpstr>
      <vt:lpstr>PowerPoint Presentation</vt:lpstr>
      <vt:lpstr>PowerPoint Presentation</vt:lpstr>
      <vt:lpstr>PowerPoint Presentation</vt:lpstr>
      <vt:lpstr>Budgeting in Times of Uncertainty</vt:lpstr>
      <vt:lpstr>Budgeting in Times of Uncertainty</vt:lpstr>
      <vt:lpstr>PowerPoint Presentation</vt:lpstr>
      <vt:lpstr>Budgeting in Times of Uncertainty</vt:lpstr>
      <vt:lpstr>PowerPoint Presentation</vt:lpstr>
      <vt:lpstr>Budgeting in Times of Uncertainty</vt:lpstr>
      <vt:lpstr>PowerPoint Presentation</vt:lpstr>
      <vt:lpstr>PowerPoint Presentation</vt:lpstr>
      <vt:lpstr>Budgeting in Times of Uncertainty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Showers</dc:creator>
  <cp:lastModifiedBy>Michael Showers</cp:lastModifiedBy>
  <cp:revision>5</cp:revision>
  <cp:lastPrinted>2020-10-23T21:55:08Z</cp:lastPrinted>
  <dcterms:created xsi:type="dcterms:W3CDTF">2020-10-23T21:21:30Z</dcterms:created>
  <dcterms:modified xsi:type="dcterms:W3CDTF">2020-10-23T21:57:24Z</dcterms:modified>
</cp:coreProperties>
</file>